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272" r:id="rId4"/>
    <p:sldId id="287" r:id="rId5"/>
    <p:sldId id="288" r:id="rId6"/>
    <p:sldId id="285" r:id="rId7"/>
    <p:sldId id="259" r:id="rId8"/>
    <p:sldId id="271" r:id="rId9"/>
    <p:sldId id="261" r:id="rId10"/>
    <p:sldId id="293" r:id="rId11"/>
    <p:sldId id="294" r:id="rId12"/>
    <p:sldId id="260" r:id="rId13"/>
    <p:sldId id="291" r:id="rId14"/>
    <p:sldId id="290" r:id="rId15"/>
    <p:sldId id="295" r:id="rId16"/>
    <p:sldId id="296" r:id="rId17"/>
    <p:sldId id="262" r:id="rId18"/>
    <p:sldId id="297" r:id="rId19"/>
    <p:sldId id="298" r:id="rId20"/>
    <p:sldId id="299" r:id="rId21"/>
    <p:sldId id="264" r:id="rId22"/>
    <p:sldId id="274" r:id="rId23"/>
    <p:sldId id="273" r:id="rId24"/>
    <p:sldId id="267" r:id="rId25"/>
    <p:sldId id="275" r:id="rId26"/>
    <p:sldId id="270" r:id="rId27"/>
    <p:sldId id="269" r:id="rId28"/>
    <p:sldId id="276" r:id="rId29"/>
    <p:sldId id="277" r:id="rId30"/>
    <p:sldId id="278" r:id="rId31"/>
    <p:sldId id="281" r:id="rId32"/>
    <p:sldId id="300" r:id="rId33"/>
    <p:sldId id="280" r:id="rId34"/>
    <p:sldId id="282" r:id="rId35"/>
    <p:sldId id="283" r:id="rId36"/>
    <p:sldId id="284" r:id="rId37"/>
    <p:sldId id="279" r:id="rId38"/>
    <p:sldId id="257" r:id="rId39"/>
    <p:sldId id="292" r:id="rId40"/>
  </p:sldIdLst>
  <p:sldSz cx="9144000" cy="5143500" type="screen16x9"/>
  <p:notesSz cx="7010400" cy="9296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A7200"/>
    <a:srgbClr val="A27800"/>
    <a:srgbClr val="008000"/>
    <a:srgbClr val="B08200"/>
    <a:srgbClr val="CC9900"/>
    <a:srgbClr val="663300"/>
    <a:srgbClr val="00E200"/>
    <a:srgbClr val="00FF00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35" autoAdjust="0"/>
  </p:normalViewPr>
  <p:slideViewPr>
    <p:cSldViewPr>
      <p:cViewPr varScale="1">
        <p:scale>
          <a:sx n="73" d="100"/>
          <a:sy n="73" d="100"/>
        </p:scale>
        <p:origin x="-114" y="-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F17870-000A-4360-8E94-D34A3D69053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632BB9-0724-4993-92C6-1D4486E4A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655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lnSpc>
                <a:spcPct val="30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584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7146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082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4101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0740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31908" lvl="1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31908" lvl="1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6262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31908" lvl="1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1848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31908" lvl="1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758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184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3440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3281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5458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381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151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lvl="0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lnSpc>
                <a:spcPct val="30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67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lnSpc>
                <a:spcPct val="300000"/>
              </a:lnSpc>
              <a:spcAft>
                <a:spcPts val="611"/>
              </a:spcAft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32BB9-0724-4993-92C6-1D4486E4A2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398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microsoft.com/office/2007/relationships/hdphoto" Target="../media/hdphoto6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8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microsoft.com/office/2007/relationships/hdphoto" Target="../media/hdphoto7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8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4.png"/><Relationship Id="rId18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openxmlformats.org/officeDocument/2006/relationships/image" Target="../media/image50.wmf"/><Relationship Id="rId12" Type="http://schemas.openxmlformats.org/officeDocument/2006/relationships/image" Target="../media/image53.jpeg"/><Relationship Id="rId17" Type="http://schemas.microsoft.com/office/2007/relationships/hdphoto" Target="../media/hdphoto7.wdp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4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microsoft.com/office/2007/relationships/hdphoto" Target="../media/hdphoto8.wdp"/><Relationship Id="rId5" Type="http://schemas.openxmlformats.org/officeDocument/2006/relationships/image" Target="../media/image48.jpeg"/><Relationship Id="rId15" Type="http://schemas.openxmlformats.org/officeDocument/2006/relationships/image" Target="../media/image43.jpeg"/><Relationship Id="rId10" Type="http://schemas.openxmlformats.org/officeDocument/2006/relationships/image" Target="../media/image52.png"/><Relationship Id="rId19" Type="http://schemas.openxmlformats.org/officeDocument/2006/relationships/image" Target="../media/image46.jpeg"/><Relationship Id="rId4" Type="http://schemas.openxmlformats.org/officeDocument/2006/relationships/image" Target="../media/image47.wmf"/><Relationship Id="rId9" Type="http://schemas.openxmlformats.org/officeDocument/2006/relationships/hyperlink" Target="https://www.google.com/url?q=http://activerain.trulia.com/states/NY/cities/Scarsdale/communities/Scarsdale%20Home%20Improvement&amp;sa=U&amp;ei=4JVoU8m0BZbjoAT5qIGYAQ&amp;ved=0CDYQ9QEwBDhQ&amp;usg=AFQjCNGd432_50TXMP-jaHmHT_h620BCWA" TargetMode="External"/><Relationship Id="rId1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12" Type="http://schemas.microsoft.com/office/2007/relationships/hdphoto" Target="../media/hdphoto7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openxmlformats.org/officeDocument/2006/relationships/image" Target="../media/image44.png"/><Relationship Id="rId5" Type="http://schemas.openxmlformats.org/officeDocument/2006/relationships/image" Target="../media/image52.png"/><Relationship Id="rId15" Type="http://schemas.openxmlformats.org/officeDocument/2006/relationships/image" Target="../media/image8.jpeg"/><Relationship Id="rId10" Type="http://schemas.openxmlformats.org/officeDocument/2006/relationships/image" Target="../media/image43.jpeg"/><Relationship Id="rId4" Type="http://schemas.openxmlformats.org/officeDocument/2006/relationships/hyperlink" Target="https://www.google.com/url?q=http://activerain.trulia.com/states/NY/cities/Scarsdale/communities/Scarsdale%20Home%20Improvement&amp;sa=U&amp;ei=4JVoU8m0BZbjoAT5qIGYAQ&amp;ved=0CDYQ9QEwBDhQ&amp;usg=AFQjCNGd432_50TXMP-jaHmHT_h620BCWA" TargetMode="External"/><Relationship Id="rId9" Type="http://schemas.openxmlformats.org/officeDocument/2006/relationships/image" Target="../media/image42.jpeg"/><Relationship Id="rId1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5.pn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microsoft.com/office/2007/relationships/hdphoto" Target="../media/hdphoto1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968" y="4223578"/>
            <a:ext cx="2920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Irene Ogata, PLA, CPM, ASLA, </a:t>
            </a:r>
            <a:r>
              <a:rPr kumimoji="0" lang="en-US" altLang="ko-KR" sz="12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AzAPA</a:t>
            </a:r>
            <a:endParaRPr kumimoji="0" lang="en-US" altLang="ko-KR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Urban Landscape Manager</a:t>
            </a:r>
            <a:endParaRPr kumimoji="0" lang="en-US" altLang="ko-KR" sz="1200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Public Information &amp; Conservation Office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Tucson Water, City of Tucson</a:t>
            </a:r>
            <a:endParaRPr kumimoji="0" lang="en-US" altLang="ko-KR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00635" y="1553602"/>
            <a:ext cx="486003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ts val="3300"/>
              </a:lnSpc>
            </a:pPr>
            <a:r>
              <a:rPr lang="en-US" altLang="ko-KR" sz="3200" b="1" cap="small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맑은 고딕" pitchFamily="50" charset="-127"/>
                <a:cs typeface="Arial" pitchFamily="34" charset="0"/>
              </a:rPr>
              <a:t>Local Research:</a:t>
            </a:r>
          </a:p>
          <a:p>
            <a:pPr algn="r">
              <a:lnSpc>
                <a:spcPts val="3300"/>
              </a:lnSpc>
            </a:pPr>
            <a:r>
              <a:rPr lang="en-US" altLang="ko-KR" sz="4000" b="1" cap="small" dirty="0" smtClean="0">
                <a:solidFill>
                  <a:srgbClr val="006000"/>
                </a:solidFill>
                <a:latin typeface="Calibri" panose="020F0502020204030204" pitchFamily="34" charset="0"/>
                <a:ea typeface="맑은 고딕" pitchFamily="50" charset="-127"/>
                <a:cs typeface="Arial" pitchFamily="34" charset="0"/>
              </a:rPr>
              <a:t>Economic Studies of</a:t>
            </a:r>
          </a:p>
          <a:p>
            <a:pPr algn="r">
              <a:lnSpc>
                <a:spcPts val="3300"/>
              </a:lnSpc>
            </a:pPr>
            <a:r>
              <a:rPr lang="en-US" altLang="ko-KR" sz="4000" b="1" cap="small" dirty="0" smtClean="0">
                <a:solidFill>
                  <a:srgbClr val="006000"/>
                </a:solidFill>
                <a:latin typeface="Calibri" panose="020F0502020204030204" pitchFamily="34" charset="0"/>
                <a:ea typeface="맑은 고딕" pitchFamily="50" charset="-127"/>
                <a:cs typeface="Arial" pitchFamily="34" charset="0"/>
              </a:rPr>
              <a:t>Green Infrastructure</a:t>
            </a:r>
          </a:p>
          <a:p>
            <a:pPr algn="r">
              <a:lnSpc>
                <a:spcPts val="3300"/>
              </a:lnSpc>
            </a:pPr>
            <a:r>
              <a:rPr lang="en-US" altLang="ko-KR" sz="4000" b="1" cap="small" dirty="0" smtClean="0">
                <a:solidFill>
                  <a:srgbClr val="006000"/>
                </a:solidFill>
                <a:latin typeface="Calibri" panose="020F0502020204030204" pitchFamily="34" charset="0"/>
                <a:ea typeface="맑은 고딕" pitchFamily="50" charset="-127"/>
                <a:cs typeface="Arial" pitchFamily="34" charset="0"/>
              </a:rPr>
              <a:t>In Tucson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7844" y="342560"/>
            <a:ext cx="3234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SHADE</a:t>
            </a:r>
          </a:p>
          <a:p>
            <a:pPr algn="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Marriott Desert Ridge Resort, Phoenix, AZ</a:t>
            </a:r>
          </a:p>
          <a:p>
            <a:pPr algn="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Aug 30, 2019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9329"/>
            <a:ext cx="1248307" cy="936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7264241" y="4299942"/>
            <a:ext cx="1699402" cy="6782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8681" y="197013"/>
            <a:ext cx="7524328" cy="852842"/>
          </a:xfrm>
        </p:spPr>
        <p:txBody>
          <a:bodyPr/>
          <a:lstStyle/>
          <a:p>
            <a: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b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5696" y="1013085"/>
            <a:ext cx="7195880" cy="957089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Does GI Pay For Itself?</a:t>
            </a:r>
          </a:p>
          <a:p>
            <a:pPr>
              <a:spcBef>
                <a:spcPts val="0"/>
              </a:spcBef>
            </a:pP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Bit Complicated			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552584" y="1994755"/>
            <a:ext cx="3595480" cy="1956993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why do an analysis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Evaluate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alternatives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Does cost exceed benefits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(Private : Expense + Revenue)</a:t>
            </a:r>
          </a:p>
          <a:p>
            <a:pPr marL="182880">
              <a:spcBef>
                <a:spcPts val="0"/>
              </a:spcBef>
              <a:buFont typeface="Wingdings 2" panose="05020102010507070707" pitchFamily="18" charset="2"/>
              <a:buChar char="R"/>
            </a:pPr>
            <a:r>
              <a:rPr lang="en-US" altLang="ko-KR" sz="16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Demonstrate range of benefit</a:t>
            </a:r>
            <a:endParaRPr lang="en-US" altLang="ko-KR" sz="18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defTabSz="182880">
              <a:spcBef>
                <a:spcPts val="0"/>
              </a:spcBef>
            </a:pPr>
            <a:r>
              <a:rPr lang="en-US" altLang="ko-KR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(Public </a:t>
            </a: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: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Triple Bottom Line | more 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  than cash flow)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552584" y="3951749"/>
            <a:ext cx="4032448" cy="1181447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Type: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methodology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Consultant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Stormwater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s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oftware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787033" y="1994756"/>
            <a:ext cx="4355976" cy="2664296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Metrics: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Universal standards/site</a:t>
            </a:r>
            <a:r>
              <a:rPr lang="en-US" altLang="ko-KR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specific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Expense / benefit seeking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Net present value (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NPV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) of program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Net present value to owners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Net present value to stakeholders / </a:t>
            </a:r>
          </a:p>
          <a:p>
            <a:pPr marL="285750" defTabSz="457200"/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public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avoided costs 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monetized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social &amp; environmental</a:t>
            </a:r>
          </a:p>
          <a:p>
            <a:pPr marL="285750" defTabSz="457200"/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benefits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life-cycle costs</a:t>
            </a: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8" name="Picture 4" descr="http://bestclipartblog.com/clipart-pics/-business-clipart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2" r="5697"/>
          <a:stretch/>
        </p:blipFill>
        <p:spPr bwMode="auto">
          <a:xfrm flipH="1">
            <a:off x="6444208" y="308828"/>
            <a:ext cx="1981694" cy="141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28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131590"/>
            <a:ext cx="4608512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Green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Infrastucture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Benefit 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283968" y="1494052"/>
            <a:ext cx="3312368" cy="3126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fhwa.dot.gov/publications/research/safety/pedbike/05085/images/fig151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42" b="21150"/>
          <a:stretch/>
        </p:blipFill>
        <p:spPr bwMode="auto">
          <a:xfrm>
            <a:off x="1604219" y="3153909"/>
            <a:ext cx="1383142" cy="131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thomas.edu/media/humanresources/images/benefi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798"/>
          <a:stretch/>
        </p:blipFill>
        <p:spPr bwMode="auto">
          <a:xfrm>
            <a:off x="2277351" y="2704776"/>
            <a:ext cx="2151739" cy="186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ts4.mm.bing.net/th?id=JN.myGBvH9TL%2fW%2fcS9pwSUN3A&amp;pid=1.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18" b="8450"/>
          <a:stretch/>
        </p:blipFill>
        <p:spPr bwMode="auto">
          <a:xfrm>
            <a:off x="1537066" y="1206019"/>
            <a:ext cx="2892024" cy="13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48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131590"/>
            <a:ext cx="4608512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Green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Infrastucture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Benefit (TBL)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283968" y="1494052"/>
            <a:ext cx="3312368" cy="3126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fhwa.dot.gov/publications/research/safety/pedbike/05085/images/fig151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42" b="21150"/>
          <a:stretch/>
        </p:blipFill>
        <p:spPr bwMode="auto">
          <a:xfrm>
            <a:off x="1604219" y="3153909"/>
            <a:ext cx="1383142" cy="131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thomas.edu/media/humanresources/images/benefi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798"/>
          <a:stretch/>
        </p:blipFill>
        <p:spPr bwMode="auto">
          <a:xfrm>
            <a:off x="2277351" y="2704776"/>
            <a:ext cx="2151739" cy="186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ts4.mm.bing.net/th?id=JN.myGBvH9TL%2fW%2fcS9pwSUN3A&amp;pid=1.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18" b="8450"/>
          <a:stretch/>
        </p:blipFill>
        <p:spPr bwMode="auto">
          <a:xfrm>
            <a:off x="1537066" y="1206019"/>
            <a:ext cx="2892024" cy="13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51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131590"/>
            <a:ext cx="4608512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Green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Infrastucture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Benefit (TBL)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283968" y="1494052"/>
            <a:ext cx="3312368" cy="3126872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Social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Reduced flooding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Greenways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Human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fhwa.dot.gov/publications/research/safety/pedbike/05085/images/fig151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42" b="21150"/>
          <a:stretch/>
        </p:blipFill>
        <p:spPr bwMode="auto">
          <a:xfrm>
            <a:off x="1604219" y="3153909"/>
            <a:ext cx="1383142" cy="131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thomas.edu/media/humanresources/images/benefi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798"/>
          <a:stretch/>
        </p:blipFill>
        <p:spPr bwMode="auto">
          <a:xfrm>
            <a:off x="2277351" y="2704776"/>
            <a:ext cx="2151739" cy="186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ts4.mm.bing.net/th?id=JN.myGBvH9TL%2fW%2fcS9pwSUN3A&amp;pid=1.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18" b="8450"/>
          <a:stretch/>
        </p:blipFill>
        <p:spPr bwMode="auto">
          <a:xfrm>
            <a:off x="1537066" y="1206019"/>
            <a:ext cx="2892024" cy="13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12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131590"/>
            <a:ext cx="4608512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Green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Infrastucture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Benefit (TBL)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283968" y="1494052"/>
            <a:ext cx="3312368" cy="3126872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Social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Reduced flooding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Greenways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Human health</a:t>
            </a:r>
          </a:p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Environmental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Water quality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Air quality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Urban heat stress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fhwa.dot.gov/publications/research/safety/pedbike/05085/images/fig151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42" b="21150"/>
          <a:stretch/>
        </p:blipFill>
        <p:spPr bwMode="auto">
          <a:xfrm>
            <a:off x="1604219" y="3153909"/>
            <a:ext cx="1383142" cy="131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thomas.edu/media/humanresources/images/benefi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798"/>
          <a:stretch/>
        </p:blipFill>
        <p:spPr bwMode="auto">
          <a:xfrm>
            <a:off x="2277351" y="2704776"/>
            <a:ext cx="2151739" cy="186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ts4.mm.bing.net/th?id=JN.myGBvH9TL%2fW%2fcS9pwSUN3A&amp;pid=1.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18" b="8450"/>
          <a:stretch/>
        </p:blipFill>
        <p:spPr bwMode="auto">
          <a:xfrm>
            <a:off x="1537066" y="1206019"/>
            <a:ext cx="2892024" cy="13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6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55976" y="1131590"/>
            <a:ext cx="4608512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Green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Infrastucture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Benefit (TBL)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283968" y="1494052"/>
            <a:ext cx="3312368" cy="3126872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Social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Reduced flooding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Greenways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Human health</a:t>
            </a:r>
          </a:p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Environmental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Water quality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Air quality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Urban heat stress reduction</a:t>
            </a:r>
          </a:p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Economic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Increase property value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Green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http://www.fhwa.dot.gov/publications/research/safety/pedbike/05085/images/fig151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542" b="21150"/>
          <a:stretch/>
        </p:blipFill>
        <p:spPr bwMode="auto">
          <a:xfrm>
            <a:off x="1604219" y="3153909"/>
            <a:ext cx="1383142" cy="131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thomas.edu/media/humanresources/images/benefit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798"/>
          <a:stretch/>
        </p:blipFill>
        <p:spPr bwMode="auto">
          <a:xfrm>
            <a:off x="2277351" y="2704776"/>
            <a:ext cx="2151739" cy="186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://ts4.mm.bing.net/th?id=JN.myGBvH9TL%2fW%2fcS9pwSUN3A&amp;pid=1.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18" b="8450"/>
          <a:stretch/>
        </p:blipFill>
        <p:spPr bwMode="auto">
          <a:xfrm>
            <a:off x="1537066" y="1206019"/>
            <a:ext cx="2892024" cy="1339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39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47664" y="1027956"/>
            <a:ext cx="7056784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Business Case Evaluations for Tucson Projects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412032" y="1457095"/>
            <a:ext cx="4824536" cy="1584176"/>
          </a:xfrm>
        </p:spPr>
        <p:txBody>
          <a:bodyPr/>
          <a:lstStyle/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</a:t>
            </a:r>
          </a:p>
          <a:p>
            <a:pPr defTabSz="18288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600" baseline="30000" dirty="0" err="1" smtClean="0">
                <a:latin typeface="Calibri" panose="020F0502020204030204" pitchFamily="34" charset="0"/>
                <a:cs typeface="Arial" pitchFamily="34" charset="0"/>
              </a:rPr>
              <a:t>TM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| Business Case Evaluator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 defTabSz="10972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 Metrics: 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Monetizing values, life-cycle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calibrated to local weather, regional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economy, demographics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72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47664" y="1027956"/>
            <a:ext cx="7056784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Business Case Evaluations for Tucson Projects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412032" y="1457095"/>
            <a:ext cx="5176192" cy="1584176"/>
          </a:xfrm>
        </p:spPr>
        <p:txBody>
          <a:bodyPr/>
          <a:lstStyle/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</a:t>
            </a:r>
          </a:p>
          <a:p>
            <a:pPr defTabSz="18288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800" b="1" baseline="300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TM</a:t>
            </a:r>
            <a:r>
              <a:rPr lang="en-US" altLang="ko-KR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| Business Case Evaluator</a:t>
            </a:r>
            <a:endParaRPr lang="en-US" altLang="ko-KR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 defTabSz="10972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 Metrics: 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Monetizing values, life-cycle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calibrated to local weather, regional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economy, demographics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40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97990" y="1488604"/>
            <a:ext cx="2871817" cy="3058427"/>
            <a:chOff x="6197990" y="1488604"/>
            <a:chExt cx="2871817" cy="3058427"/>
          </a:xfrm>
        </p:grpSpPr>
        <p:pic>
          <p:nvPicPr>
            <p:cNvPr id="15" name="Picture 4" descr="UHI infrare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7990" t="37127" r="17917" b="14839"/>
            <a:stretch/>
          </p:blipFill>
          <p:spPr>
            <a:xfrm>
              <a:off x="6197990" y="1488604"/>
              <a:ext cx="2730992" cy="284298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67643" y="4331587"/>
              <a:ext cx="23054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Calibri" panose="020F0502020204030204" pitchFamily="34" charset="0"/>
                </a:rPr>
                <a:t>Tucson Basin | 2005 | Kinetic Surface Temperature</a:t>
              </a:r>
              <a:endParaRPr lang="en-US" sz="800" dirty="0">
                <a:latin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84368" y="1661863"/>
              <a:ext cx="9236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Catalina </a:t>
              </a:r>
              <a:r>
                <a:rPr lang="en-US" sz="1100" b="1" dirty="0" err="1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Mts</a:t>
              </a:r>
              <a:endParaRPr lang="en-US" sz="11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7969024" y="3227349"/>
              <a:ext cx="201689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Dr. Jay Golden, ASU SMART Center, UHI presentation 2006</a:t>
              </a:r>
              <a:endPara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47664" y="1027956"/>
            <a:ext cx="7056784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Business Case Evaluations for Tucson Projects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412032" y="1457095"/>
            <a:ext cx="4824536" cy="1584176"/>
          </a:xfrm>
        </p:spPr>
        <p:txBody>
          <a:bodyPr/>
          <a:lstStyle/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</a:t>
            </a:r>
          </a:p>
          <a:p>
            <a:pPr defTabSz="18288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600" baseline="30000" dirty="0" err="1" smtClean="0">
                <a:latin typeface="Calibri" panose="020F0502020204030204" pitchFamily="34" charset="0"/>
                <a:cs typeface="Arial" pitchFamily="34" charset="0"/>
              </a:rPr>
              <a:t>TM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| Business Case Evaluator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 defTabSz="10972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 Metrics: 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Monetizing values, life-cycle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calibrated to local weather, regional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economy, demographics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26603" y="1488604"/>
            <a:ext cx="496882" cy="936104"/>
            <a:chOff x="6226603" y="1488604"/>
            <a:chExt cx="496882" cy="9361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74" t="70248" r="85700"/>
            <a:stretch/>
          </p:blipFill>
          <p:spPr>
            <a:xfrm>
              <a:off x="6226603" y="1488604"/>
              <a:ext cx="482417" cy="9361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60885" y="2139702"/>
              <a:ext cx="3626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cool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60885" y="155414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hot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78649" y="3795886"/>
            <a:ext cx="998089" cy="276999"/>
            <a:chOff x="7878649" y="3795886"/>
            <a:chExt cx="998089" cy="276999"/>
          </a:xfrm>
        </p:grpSpPr>
        <p:sp>
          <p:nvSpPr>
            <p:cNvPr id="18" name="TextBox 17"/>
            <p:cNvSpPr txBox="1"/>
            <p:nvPr/>
          </p:nvSpPr>
          <p:spPr>
            <a:xfrm>
              <a:off x="7880696" y="3795886"/>
              <a:ext cx="996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Reid Park</a:t>
              </a:r>
              <a:endParaRPr lang="en-US" sz="1200" b="1" dirty="0">
                <a:solidFill>
                  <a:srgbClr val="0000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16200000">
              <a:off x="7878649" y="3877224"/>
              <a:ext cx="72008" cy="72008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7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97990" y="1488604"/>
            <a:ext cx="2871817" cy="3058427"/>
            <a:chOff x="6197990" y="1488604"/>
            <a:chExt cx="2871817" cy="3058427"/>
          </a:xfrm>
        </p:grpSpPr>
        <p:pic>
          <p:nvPicPr>
            <p:cNvPr id="15" name="Picture 4" descr="UHI infrared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7990" t="37127" r="17917" b="14839"/>
            <a:stretch/>
          </p:blipFill>
          <p:spPr>
            <a:xfrm>
              <a:off x="6197990" y="1488604"/>
              <a:ext cx="2730992" cy="284298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67643" y="4331587"/>
              <a:ext cx="23054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Calibri" panose="020F0502020204030204" pitchFamily="34" charset="0"/>
                </a:rPr>
                <a:t>Tucson Basin | 2005 | Kinetic Surface Temperature</a:t>
              </a:r>
              <a:endParaRPr lang="en-US" sz="800" dirty="0">
                <a:latin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84368" y="1661863"/>
              <a:ext cx="9236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Catalina </a:t>
              </a:r>
              <a:r>
                <a:rPr lang="en-US" sz="1100" b="1" dirty="0" err="1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Mts</a:t>
              </a:r>
              <a:endParaRPr lang="en-US" sz="11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7969024" y="3227349"/>
              <a:ext cx="201689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Dr. Jay Golden, ASU SMART Center, UHI presentation 2006</a:t>
              </a:r>
              <a:endPara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47664" y="1027956"/>
            <a:ext cx="7056784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Business Case Evaluations for Tucson Projects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412032" y="1457095"/>
            <a:ext cx="4824536" cy="1584176"/>
          </a:xfrm>
        </p:spPr>
        <p:txBody>
          <a:bodyPr/>
          <a:lstStyle/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</a:t>
            </a:r>
          </a:p>
          <a:p>
            <a:pPr defTabSz="18288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600" baseline="30000" dirty="0" err="1" smtClean="0">
                <a:latin typeface="Calibri" panose="020F0502020204030204" pitchFamily="34" charset="0"/>
                <a:cs typeface="Arial" pitchFamily="34" charset="0"/>
              </a:rPr>
              <a:t>TM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| Business Case Evaluator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 defTabSz="10972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 Metrics: 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Monetizing values, life-cycle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calibrated to local weather, regional</a:t>
            </a:r>
          </a:p>
          <a:p>
            <a:pPr defTabSz="10972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economy, demographics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1539280" y="3044180"/>
            <a:ext cx="7056784" cy="4606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Tucson Projects		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297624" y="3431775"/>
            <a:ext cx="4528120" cy="1584176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Elements: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Low Impact/Green Infrastructure</a:t>
            </a:r>
          </a:p>
          <a:p>
            <a:pPr defTabSz="45720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	   </a:t>
            </a:r>
            <a:r>
              <a:rPr lang="en-US" altLang="ko-KR" sz="1800" dirty="0" smtClean="0">
                <a:latin typeface="Calibri" panose="020F0502020204030204" pitchFamily="34" charset="0"/>
                <a:cs typeface="Arial" pitchFamily="34" charset="0"/>
              </a:rPr>
              <a:t>Manual  </a:t>
            </a: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defTabSz="36576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	Road: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Silverbell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Road</a:t>
            </a:r>
          </a:p>
          <a:p>
            <a:pPr defTabSz="182880"/>
            <a:r>
              <a:rPr lang="en-US" altLang="ko-KR" sz="1800" b="1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	Road: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Scott Avenue</a:t>
            </a:r>
          </a:p>
          <a:p>
            <a:pPr defTabSz="182880"/>
            <a:r>
              <a:rPr lang="en-US" altLang="ko-KR" sz="1600" b="1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Garden: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Blue Moon</a:t>
            </a: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26603" y="1488604"/>
            <a:ext cx="496882" cy="936104"/>
            <a:chOff x="6226603" y="1488604"/>
            <a:chExt cx="496882" cy="9361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74" t="70248" r="85700"/>
            <a:stretch/>
          </p:blipFill>
          <p:spPr>
            <a:xfrm>
              <a:off x="6226603" y="1488604"/>
              <a:ext cx="482417" cy="9361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60885" y="2139702"/>
              <a:ext cx="3626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cool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60885" y="155414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hot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78649" y="3795886"/>
            <a:ext cx="998089" cy="276999"/>
            <a:chOff x="7878649" y="3795886"/>
            <a:chExt cx="998089" cy="276999"/>
          </a:xfrm>
        </p:grpSpPr>
        <p:sp>
          <p:nvSpPr>
            <p:cNvPr id="18" name="TextBox 17"/>
            <p:cNvSpPr txBox="1"/>
            <p:nvPr/>
          </p:nvSpPr>
          <p:spPr>
            <a:xfrm>
              <a:off x="7880696" y="3795886"/>
              <a:ext cx="996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Reid Park</a:t>
              </a:r>
              <a:endParaRPr lang="en-US" sz="1200" b="1" dirty="0">
                <a:solidFill>
                  <a:srgbClr val="0000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16200000">
              <a:off x="7878649" y="3877224"/>
              <a:ext cx="72008" cy="72008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30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9866" y="1261306"/>
            <a:ext cx="5584681" cy="46064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Cost-Benefit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3.bp.blogspot.com/-64QnndC8kuI/UboprArctBI/AAAAAAAAO1I/sHFK9vJR9Xw/s1600/question-mark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61" y="2062313"/>
            <a:ext cx="1836139" cy="2871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miandeunice.com/wp-content/uploads/2011/08/ME_384_CostBenef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863"/>
          <a:stretch/>
        </p:blipFill>
        <p:spPr bwMode="auto">
          <a:xfrm>
            <a:off x="1835695" y="2283718"/>
            <a:ext cx="2448273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79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35696" y="987574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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LID/GI Guidance Manual	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547664" y="1419622"/>
            <a:ext cx="3168352" cy="2952328"/>
          </a:xfrm>
        </p:spPr>
        <p:txBody>
          <a:bodyPr/>
          <a:lstStyle/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Water Harvesting Basins /</a:t>
            </a:r>
          </a:p>
          <a:p>
            <a:pPr defTabSz="1828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Infiltration Basin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Bio Retention Basins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Xeriscape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SwalePervious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Pavers /</a:t>
            </a:r>
          </a:p>
          <a:p>
            <a:pPr defTabSz="1828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Porous Pavement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Cistern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Bioretention</a:t>
            </a: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Curb Extensions</a:t>
            </a:r>
          </a:p>
          <a:p>
            <a:pPr>
              <a:spcBef>
                <a:spcPts val="0"/>
              </a:spcBef>
            </a:pP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51235"/>
            <a:ext cx="2866902" cy="3800417"/>
          </a:xfrm>
          <a:prstGeom prst="roundRect">
            <a:avLst>
              <a:gd name="adj" fmla="val 4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4"/>
          <p:cNvSpPr txBox="1">
            <a:spLocks/>
          </p:cNvSpPr>
          <p:nvPr/>
        </p:nvSpPr>
        <p:spPr>
          <a:xfrm>
            <a:off x="1451500" y="4025403"/>
            <a:ext cx="4536504" cy="956642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Evaluate for Triple Bottom Line</a:t>
            </a:r>
          </a:p>
          <a:p>
            <a:pPr defTabSz="182880"/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600" baseline="30000" dirty="0" err="1" smtClean="0">
                <a:latin typeface="Calibri" panose="020F0502020204030204" pitchFamily="34" charset="0"/>
                <a:cs typeface="Arial" pitchFamily="34" charset="0"/>
              </a:rPr>
              <a:t>TM</a:t>
            </a:r>
            <a:endParaRPr lang="en-US" altLang="ko-KR" sz="1600" baseline="300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68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35696" y="987574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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LID/GI Guidance Manual  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[Economist Lingo]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31"/>
          <a:stretch>
            <a:fillRect/>
          </a:stretch>
        </p:blipFill>
        <p:spPr bwMode="auto">
          <a:xfrm>
            <a:off x="1619672" y="1602879"/>
            <a:ext cx="7299660" cy="165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3939902"/>
            <a:ext cx="452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of universal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Monetized social and environmental values</a:t>
            </a:r>
          </a:p>
          <a:p>
            <a:pPr defTabSz="274320"/>
            <a:r>
              <a:rPr lang="en-US" sz="1600" dirty="0"/>
              <a:t>	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(some localized values included)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18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24" t="15467" r="15434" b="9657"/>
          <a:stretch/>
        </p:blipFill>
        <p:spPr>
          <a:xfrm>
            <a:off x="1640113" y="876536"/>
            <a:ext cx="7533769" cy="41460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83472" y="4914837"/>
            <a:ext cx="4490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n-US" sz="800" dirty="0" smtClean="0">
                <a:solidFill>
                  <a:srgbClr val="4D3E2F"/>
                </a:solidFill>
                <a:latin typeface="Corbel"/>
              </a:rPr>
              <a:t>Graph: Impact </a:t>
            </a:r>
            <a:r>
              <a:rPr lang="en-US" sz="800" dirty="0" err="1" smtClean="0">
                <a:solidFill>
                  <a:srgbClr val="4D3E2F"/>
                </a:solidFill>
                <a:latin typeface="Corbel"/>
              </a:rPr>
              <a:t>Infrustructure</a:t>
            </a:r>
            <a:r>
              <a:rPr lang="en-US" sz="800" dirty="0" smtClean="0">
                <a:solidFill>
                  <a:srgbClr val="4D3E2F"/>
                </a:solidFill>
                <a:latin typeface="Corbel"/>
              </a:rPr>
              <a:t>, LLC </a:t>
            </a:r>
            <a:r>
              <a:rPr lang="en-US" sz="800" dirty="0" err="1" smtClean="0">
                <a:solidFill>
                  <a:srgbClr val="4D3E2F"/>
                </a:solidFill>
                <a:latin typeface="Corbel"/>
              </a:rPr>
              <a:t>AutoCASE</a:t>
            </a:r>
            <a:r>
              <a:rPr lang="en-US" sz="800" dirty="0" smtClean="0">
                <a:solidFill>
                  <a:srgbClr val="4D3E2F"/>
                </a:solidFill>
                <a:latin typeface="Corbel"/>
              </a:rPr>
              <a:t> final report 7-2014</a:t>
            </a:r>
            <a:endParaRPr lang="en-US" sz="800" dirty="0">
              <a:solidFill>
                <a:srgbClr val="4D3E2F"/>
              </a:solidFill>
              <a:latin typeface="Corbe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372200" y="1923678"/>
            <a:ext cx="855621" cy="465105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>
          <a:xfrm flipH="1" flipV="1">
            <a:off x="6182032" y="2787774"/>
            <a:ext cx="1045576" cy="600806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6079635" y="3088177"/>
            <a:ext cx="1111883" cy="763753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 flipH="1" flipV="1">
            <a:off x="5724128" y="1260346"/>
            <a:ext cx="1533018" cy="2565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H="1" flipV="1">
            <a:off x="5796136" y="2385230"/>
            <a:ext cx="1445282" cy="56431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  <a:tailEnd type="arrow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H="1" flipV="1">
            <a:off x="6876256" y="876536"/>
            <a:ext cx="427704" cy="16223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sp>
        <p:nvSpPr>
          <p:cNvPr id="30" name="Right Arrow 29"/>
          <p:cNvSpPr/>
          <p:nvPr/>
        </p:nvSpPr>
        <p:spPr>
          <a:xfrm>
            <a:off x="1475656" y="1260346"/>
            <a:ext cx="1204666" cy="442990"/>
          </a:xfrm>
          <a:prstGeom prst="rightArrow">
            <a:avLst/>
          </a:prstGeom>
          <a:solidFill>
            <a:srgbClr val="DDDDDD">
              <a:lumMod val="90000"/>
            </a:srgbClr>
          </a:solidFill>
          <a:ln w="12700" cap="flat" cmpd="sng" algn="ctr">
            <a:solidFill>
              <a:srgbClr val="DDDDDD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alibri" panose="020F0502020204030204" pitchFamily="34" charset="0"/>
              </a:rPr>
              <a:t>Concrete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1640112" y="3792274"/>
            <a:ext cx="1780265" cy="397680"/>
          </a:xfrm>
          <a:prstGeom prst="rightArrow">
            <a:avLst/>
          </a:prstGeom>
          <a:solidFill>
            <a:srgbClr val="DDDDDD">
              <a:lumMod val="75000"/>
            </a:srgbClr>
          </a:solidFill>
          <a:ln w="12700" cap="flat" cmpd="sng" algn="ctr">
            <a:solidFill>
              <a:srgbClr val="DDDDDD">
                <a:lumMod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Asphalt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796136" y="893948"/>
            <a:ext cx="1080120" cy="1823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  <a:tailEnd type="arrow"/>
          </a:ln>
          <a:effectLst/>
        </p:spPr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7" y="3655238"/>
            <a:ext cx="1031707" cy="136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854253" y="573009"/>
            <a:ext cx="393056" cy="4086973"/>
            <a:chOff x="5854253" y="573009"/>
            <a:chExt cx="393056" cy="4086973"/>
          </a:xfrm>
        </p:grpSpPr>
        <p:sp>
          <p:nvSpPr>
            <p:cNvPr id="34" name="TextBox 33"/>
            <p:cNvSpPr txBox="1"/>
            <p:nvPr/>
          </p:nvSpPr>
          <p:spPr>
            <a:xfrm>
              <a:off x="5854253" y="57300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0"/>
              <a:r>
                <a:rPr lang="en-US" sz="1600" b="1" dirty="0" smtClean="0">
                  <a:solidFill>
                    <a:srgbClr val="4D3E2F"/>
                  </a:solidFill>
                  <a:latin typeface="Calibri" panose="020F0502020204030204" pitchFamily="34" charset="0"/>
                </a:rPr>
                <a:t>$0</a:t>
              </a:r>
              <a:endParaRPr lang="en-US" sz="1600" b="1" dirty="0">
                <a:solidFill>
                  <a:srgbClr val="4D3E2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5977238" y="857064"/>
              <a:ext cx="204794" cy="438368"/>
            </a:xfrm>
            <a:prstGeom prst="downArrow">
              <a:avLst>
                <a:gd name="adj1" fmla="val 41928"/>
                <a:gd name="adj2" fmla="val 82291"/>
              </a:avLst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29" idx="2"/>
            </p:cNvCxnSpPr>
            <p:nvPr/>
          </p:nvCxnSpPr>
          <p:spPr>
            <a:xfrm>
              <a:off x="6079635" y="1295432"/>
              <a:ext cx="0" cy="3364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010621" y="2947351"/>
            <a:ext cx="5225726" cy="707886"/>
          </a:xfrm>
          <a:prstGeom prst="rect">
            <a:avLst/>
          </a:prstGeom>
          <a:solidFill>
            <a:srgbClr val="0070C0">
              <a:alpha val="70000"/>
            </a:srgbClr>
          </a:solidFill>
        </p:spPr>
        <p:txBody>
          <a:bodyPr wrap="none" rtlCol="0">
            <a:spAutoFit/>
          </a:bodyPr>
          <a:lstStyle/>
          <a:p>
            <a:endParaRPr lang="en-US" sz="10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Earthworks are most beneficial  </a:t>
            </a:r>
          </a:p>
          <a:p>
            <a:endParaRPr lang="en-US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49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7033" r="46917" b="23268"/>
          <a:stretch/>
        </p:blipFill>
        <p:spPr>
          <a:xfrm>
            <a:off x="5868144" y="782032"/>
            <a:ext cx="2971800" cy="42000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35696" y="987574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 </a:t>
            </a:r>
            <a:r>
              <a:rPr lang="en-US" b="1" u="sng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Silverbell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 Re-Design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547664" y="1419622"/>
            <a:ext cx="3168352" cy="1584176"/>
          </a:xfrm>
        </p:spPr>
        <p:txBody>
          <a:bodyPr/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Bioretention</a:t>
            </a: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Water harvesting basins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Trees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Traffic calming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451500" y="4227933"/>
            <a:ext cx="5712788" cy="754111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Evaluate Triple Bottom Line</a:t>
            </a:r>
          </a:p>
          <a:p>
            <a:pPr defTabSz="1828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AutoCASE</a:t>
            </a:r>
            <a:r>
              <a:rPr lang="en-US" altLang="ko-KR" sz="1600" baseline="30000" dirty="0" err="1" smtClean="0">
                <a:latin typeface="Calibri" panose="020F0502020204030204" pitchFamily="34" charset="0"/>
                <a:cs typeface="Arial" pitchFamily="34" charset="0"/>
              </a:rPr>
              <a:t>TM</a:t>
            </a:r>
            <a:endParaRPr lang="en-US" altLang="ko-KR" sz="1600" baseline="300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14" t="24515" r="35301" b="66850"/>
          <a:stretch/>
        </p:blipFill>
        <p:spPr>
          <a:xfrm>
            <a:off x="2195736" y="2689074"/>
            <a:ext cx="4752528" cy="1538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89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35696" y="987574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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Scott Avenue Re-Design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547664" y="1419622"/>
            <a:ext cx="3168352" cy="1584176"/>
          </a:xfrm>
        </p:spPr>
        <p:txBody>
          <a:bodyPr/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Calibri" panose="020F0502020204030204" pitchFamily="34" charset="0"/>
                <a:cs typeface="Arial" pitchFamily="34" charset="0"/>
              </a:rPr>
              <a:t>Bioretention</a:t>
            </a: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Water harvesting basins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Trees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[</a:t>
            </a:r>
            <a:r>
              <a:rPr lang="en-US" altLang="ko-KR" sz="1600" i="1" dirty="0" smtClean="0">
                <a:latin typeface="Calibri" panose="020F0502020204030204" pitchFamily="34" charset="0"/>
                <a:cs typeface="Arial" pitchFamily="34" charset="0"/>
              </a:rPr>
              <a:t>Traffic calming : road diet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]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451500" y="4370808"/>
            <a:ext cx="7152948" cy="754111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 = Triple Bottom Line</a:t>
            </a:r>
          </a:p>
          <a:p>
            <a:pPr defTabSz="1828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Business Case Evaluator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2" name="Picture 7" descr="E:\Data\pictures\20141025 blue moon-scott ave 100CANON\IMG_03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3" t="13129" r="14154" b="18886"/>
          <a:stretch/>
        </p:blipFill>
        <p:spPr bwMode="auto">
          <a:xfrm>
            <a:off x="5004049" y="1059582"/>
            <a:ext cx="3915312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27784" y="2941405"/>
            <a:ext cx="2592288" cy="1271595"/>
            <a:chOff x="2627784" y="2812322"/>
            <a:chExt cx="2592288" cy="1271595"/>
          </a:xfrm>
        </p:grpSpPr>
        <p:pic>
          <p:nvPicPr>
            <p:cNvPr id="3074" name="Picture 2" descr="H:\data\streets\scott ave construction\pre-post constructio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8514" t="18673" r="27399" b="59649"/>
            <a:stretch/>
          </p:blipFill>
          <p:spPr bwMode="auto">
            <a:xfrm>
              <a:off x="2627784" y="2812322"/>
              <a:ext cx="2592288" cy="12715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27784" y="3668419"/>
              <a:ext cx="202972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C00000"/>
                  </a:solidFill>
                </a:rPr>
                <a:t>Scott Avenue</a:t>
              </a:r>
            </a:p>
            <a:p>
              <a:r>
                <a:rPr lang="en-US" sz="1050" b="1" dirty="0" smtClean="0">
                  <a:solidFill>
                    <a:srgbClr val="C00000"/>
                  </a:solidFill>
                </a:rPr>
                <a:t>Construction curb cut : 2009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20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35696" y="987574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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Scott Avenue Re-Design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547664" y="1419622"/>
            <a:ext cx="3168352" cy="2304256"/>
          </a:xfrm>
        </p:spPr>
        <p:txBody>
          <a:bodyPr/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Social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Heat Stress Mortality</a:t>
            </a:r>
          </a:p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Environmental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Air Pollution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CO</a:t>
            </a:r>
            <a:r>
              <a:rPr lang="en-US" altLang="ko-KR" sz="1600" baseline="-25000" dirty="0" smtClean="0">
                <a:latin typeface="Calibri" panose="020F0502020204030204" pitchFamily="34" charset="0"/>
                <a:cs typeface="Arial" pitchFamily="34" charset="0"/>
              </a:rPr>
              <a:t>2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Emissions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Flood risk</a:t>
            </a:r>
          </a:p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Economic</a:t>
            </a:r>
          </a:p>
          <a:p>
            <a:pPr marL="28575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Property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0" t="7718" r="40000"/>
          <a:stretch/>
        </p:blipFill>
        <p:spPr bwMode="auto">
          <a:xfrm>
            <a:off x="5292080" y="846051"/>
            <a:ext cx="353377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3144" y="2955652"/>
            <a:ext cx="172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Heat Stress Mortality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6333" y="1226994"/>
            <a:ext cx="899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CO</a:t>
            </a:r>
            <a:r>
              <a:rPr lang="en-US" sz="1400" baseline="-25000" dirty="0" smtClean="0">
                <a:latin typeface="Calibri" panose="020F0502020204030204" pitchFamily="34" charset="0"/>
              </a:rPr>
              <a:t>2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Emissions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0661" y="1059582"/>
            <a:ext cx="838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Air</a:t>
            </a:r>
          </a:p>
          <a:p>
            <a:r>
              <a:rPr lang="en-US" sz="1400" dirty="0" smtClean="0">
                <a:latin typeface="Calibri" panose="020F0502020204030204" pitchFamily="34" charset="0"/>
              </a:rPr>
              <a:t>Pollution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08303" y="632778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Flood Risk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91365" y="973885"/>
            <a:ext cx="133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Property Values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058967" y="803652"/>
            <a:ext cx="321345" cy="170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236294" y="1127773"/>
            <a:ext cx="360042" cy="169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705402" y="4011910"/>
            <a:ext cx="6730014" cy="1015663"/>
          </a:xfrm>
          <a:prstGeom prst="rect">
            <a:avLst/>
          </a:prstGeom>
          <a:solidFill>
            <a:srgbClr val="0070C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added to green Infrastructure</a:t>
            </a:r>
          </a:p>
          <a:p>
            <a:pPr algn="ctr"/>
            <a:r>
              <a:rPr lang="en-US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community  benefit</a:t>
            </a:r>
          </a:p>
          <a:p>
            <a:pPr algn="ctr"/>
            <a:endParaRPr lang="en-US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96135" y="2579749"/>
            <a:ext cx="336952" cy="461665"/>
            <a:chOff x="1747157" y="1935814"/>
            <a:chExt cx="336952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747157" y="1935814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747157" y="1935814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75751" y="1555545"/>
            <a:ext cx="340374" cy="481997"/>
            <a:chOff x="2045756" y="3477524"/>
            <a:chExt cx="340374" cy="481997"/>
          </a:xfrm>
        </p:grpSpPr>
        <p:sp>
          <p:nvSpPr>
            <p:cNvPr id="20" name="TextBox 19"/>
            <p:cNvSpPr txBox="1"/>
            <p:nvPr/>
          </p:nvSpPr>
          <p:spPr>
            <a:xfrm>
              <a:off x="2045756" y="3477524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3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049178" y="3497856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29374" y="1535213"/>
            <a:ext cx="340374" cy="481997"/>
            <a:chOff x="2045756" y="3477524"/>
            <a:chExt cx="340374" cy="481997"/>
          </a:xfrm>
        </p:grpSpPr>
        <p:sp>
          <p:nvSpPr>
            <p:cNvPr id="23" name="TextBox 22"/>
            <p:cNvSpPr txBox="1"/>
            <p:nvPr/>
          </p:nvSpPr>
          <p:spPr>
            <a:xfrm>
              <a:off x="2045756" y="347752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2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049178" y="3497856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79912" y="1576811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E200"/>
                </a:solidFill>
                <a:sym typeface="Wingdings"/>
              </a:rPr>
              <a:t></a:t>
            </a:r>
            <a:endParaRPr lang="en-US" sz="2400" dirty="0">
              <a:solidFill>
                <a:srgbClr val="00E2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9832" y="211808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E200"/>
                </a:solidFill>
                <a:sym typeface="Wingdings"/>
              </a:rPr>
              <a:t></a:t>
            </a:r>
            <a:endParaRPr lang="en-US" sz="2400" dirty="0">
              <a:solidFill>
                <a:srgbClr val="00E2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55719" y="234891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E200"/>
                </a:solidFill>
                <a:sym typeface="Wingdings"/>
              </a:rPr>
              <a:t></a:t>
            </a:r>
            <a:endParaRPr lang="en-US" sz="2400" dirty="0">
              <a:solidFill>
                <a:srgbClr val="00E2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5816" y="314781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E200"/>
                </a:solidFill>
                <a:sym typeface="Wingdings"/>
              </a:rPr>
              <a:t></a:t>
            </a:r>
            <a:endParaRPr lang="en-US" sz="2400" dirty="0">
              <a:solidFill>
                <a:srgbClr val="00E2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  <p:sp>
        <p:nvSpPr>
          <p:cNvPr id="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 </a:t>
            </a:r>
            <a:r>
              <a:rPr lang="en-US" altLang="ko-K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[WHAT BENEFIT]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7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87848" y="646212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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Blue Moon Community Gardens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691680" y="1088458"/>
            <a:ext cx="3168352" cy="1584176"/>
          </a:xfrm>
        </p:spPr>
        <p:txBody>
          <a:bodyPr/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Cistern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Water harvesting basins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1451500" y="4370808"/>
            <a:ext cx="5712788" cy="754111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Demonstrate range of net benefits</a:t>
            </a:r>
          </a:p>
          <a:p>
            <a:pPr defTabSz="182880">
              <a:spcBef>
                <a:spcPts val="0"/>
              </a:spcBef>
            </a:pPr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 Method:	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  Business Case Evaluator</a:t>
            </a: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122" name="Picture 2" descr="H:\data\pictures\Blue Moon\10-25-2014\IMG_0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35" r="7141"/>
          <a:stretch/>
        </p:blipFill>
        <p:spPr bwMode="auto">
          <a:xfrm>
            <a:off x="5092019" y="1203598"/>
            <a:ext cx="3731661" cy="309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data\pictures\Blue Moon\10-25-2014\IMG_03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56" t="55111" r="66147"/>
          <a:stretch/>
        </p:blipFill>
        <p:spPr bwMode="auto">
          <a:xfrm>
            <a:off x="3923928" y="2805276"/>
            <a:ext cx="1011650" cy="149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31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87848" y="646212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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Blue Moon Community Gardens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547663" y="1088458"/>
            <a:ext cx="3399779" cy="1584176"/>
          </a:xfrm>
        </p:spPr>
        <p:txBody>
          <a:bodyPr/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Residents of Tucson House</a:t>
            </a:r>
          </a:p>
          <a:p>
            <a:pPr indent="-182880" defTabSz="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Actively involved in design</a:t>
            </a:r>
          </a:p>
          <a:p>
            <a:pPr defTabSz="182880">
              <a:spcBef>
                <a:spcPts val="0"/>
              </a:spcBef>
            </a:pP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	</a:t>
            </a:r>
          </a:p>
          <a:p>
            <a:pPr lvl="1" indent="-182880" defTabSz="1828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ko-KR" sz="180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16014" y="1131590"/>
            <a:ext cx="4225647" cy="2906571"/>
            <a:chOff x="4716015" y="1058703"/>
            <a:chExt cx="4225647" cy="29065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414" t="1794" r="6290" b="53934"/>
            <a:stretch/>
          </p:blipFill>
          <p:spPr>
            <a:xfrm>
              <a:off x="4716015" y="1058703"/>
              <a:ext cx="4225647" cy="29065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54225" y="1503876"/>
              <a:ext cx="15103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Tucson</a:t>
              </a:r>
            </a:p>
            <a:p>
              <a:pPr defTabSz="457200"/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	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   House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02298" y="2728012"/>
              <a:ext cx="1297150" cy="717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Blue Moon</a:t>
              </a:r>
            </a:p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Community</a:t>
              </a:r>
            </a:p>
            <a:p>
              <a:pPr>
                <a:lnSpc>
                  <a:spcPts val="1600"/>
                </a:lnSpc>
              </a:pPr>
              <a:r>
                <a:rPr lang="en-US" b="1" dirty="0" smtClean="0">
                  <a:solidFill>
                    <a:srgbClr val="66CCFF"/>
                  </a:solidFill>
                  <a:latin typeface="Calibri" panose="020F0502020204030204" pitchFamily="34" charset="0"/>
                </a:rPr>
                <a:t>Gardens</a:t>
              </a:r>
              <a:endParaRPr lang="en-US" b="1" dirty="0">
                <a:solidFill>
                  <a:srgbClr val="66CC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64088" y="2511988"/>
              <a:ext cx="738210" cy="1296144"/>
            </a:xfrm>
            <a:prstGeom prst="rect">
              <a:avLst/>
            </a:prstGeom>
            <a:noFill/>
            <a:ln w="38100"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15221" y="1738114"/>
            <a:ext cx="2435565" cy="1608172"/>
            <a:chOff x="1837718" y="1761211"/>
            <a:chExt cx="2435565" cy="16081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718" y="1761211"/>
              <a:ext cx="2435565" cy="1608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55467" y="1761211"/>
              <a:ext cx="1022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Calibri" panose="020F0502020204030204" pitchFamily="34" charset="0"/>
                </a:rPr>
                <a:t>Before : 2011</a:t>
              </a:r>
              <a:endParaRPr lang="en-US" sz="12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08131" y="3435846"/>
            <a:ext cx="2465152" cy="1564801"/>
            <a:chOff x="1808131" y="3435846"/>
            <a:chExt cx="2465152" cy="156480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31" y="3435846"/>
              <a:ext cx="2465152" cy="1564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837718" y="3435846"/>
              <a:ext cx="9346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After : 2012</a:t>
              </a:r>
              <a:endParaRPr lang="en-US" sz="1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60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9866" y="1261306"/>
            <a:ext cx="5584681" cy="46064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Cost-Benefit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3.bp.blogspot.com/-64QnndC8kuI/UboprArctBI/AAAAAAAAO1I/sHFK9vJR9Xw/s1600/question-mark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61" y="2062313"/>
            <a:ext cx="1836139" cy="2871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miandeunice.com/wp-content/uploads/2011/08/ME_384_CostBenefi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734"/>
          <a:stretch/>
        </p:blipFill>
        <p:spPr bwMode="auto">
          <a:xfrm>
            <a:off x="1835695" y="2283718"/>
            <a:ext cx="4752529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90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data\pictures\Blue Moon\2013-5-18\IMG_4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05" t="17557" r="3278" b="11842"/>
          <a:stretch/>
        </p:blipFill>
        <p:spPr bwMode="auto">
          <a:xfrm>
            <a:off x="1685110" y="2944833"/>
            <a:ext cx="3075268" cy="209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87848" y="646212"/>
            <a:ext cx="7056784" cy="460648"/>
          </a:xfrm>
        </p:spPr>
        <p:txBody>
          <a:bodyPr/>
          <a:lstStyle/>
          <a:p>
            <a:r>
              <a:rPr lang="en-US" sz="2400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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  <a:sym typeface="Wingdings 2"/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Blue Moon Community Gardens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0"/>
          </p:nvPr>
        </p:nvSpPr>
        <p:spPr>
          <a:xfrm>
            <a:off x="1691680" y="1088458"/>
            <a:ext cx="3168352" cy="1890624"/>
          </a:xfrm>
        </p:spPr>
        <p:txBody>
          <a:bodyPr/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Social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Heat Stress Mortality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Recreation</a:t>
            </a:r>
          </a:p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Environment</a:t>
            </a: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Air </a:t>
            </a:r>
            <a:r>
              <a:rPr lang="en-US" altLang="ko-KR" sz="1600" dirty="0">
                <a:latin typeface="Calibri" panose="020F0502020204030204" pitchFamily="34" charset="0"/>
                <a:cs typeface="Arial" pitchFamily="34" charset="0"/>
              </a:rPr>
              <a:t>Pollution</a:t>
            </a:r>
          </a:p>
          <a:p>
            <a:r>
              <a:rPr lang="en-US" altLang="ko-KR" sz="1600" b="1" dirty="0" smtClean="0">
                <a:latin typeface="Calibri" panose="020F0502020204030204" pitchFamily="34" charset="0"/>
                <a:cs typeface="Arial" pitchFamily="34" charset="0"/>
              </a:rPr>
              <a:t>Economic</a:t>
            </a:r>
            <a:endParaRPr lang="en-US" altLang="ko-KR" sz="1600" b="1" dirty="0">
              <a:latin typeface="Calibri" panose="020F0502020204030204" pitchFamily="34" charset="0"/>
              <a:cs typeface="Arial" pitchFamily="34" charset="0"/>
            </a:endParaRPr>
          </a:p>
          <a:p>
            <a:pPr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70" t="9749" r="37966"/>
          <a:stretch/>
        </p:blipFill>
        <p:spPr bwMode="auto">
          <a:xfrm>
            <a:off x="4947443" y="1203598"/>
            <a:ext cx="3710732" cy="352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1995686"/>
            <a:ext cx="100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Recreational 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Use Value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5630" y="253413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Flood Risk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5630" y="2840583"/>
            <a:ext cx="110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Property Value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08104" y="2961799"/>
            <a:ext cx="888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Heat Stress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Mortality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6240" y="1369704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dirty="0" smtClean="0">
                <a:latin typeface="Calibri" panose="020F0502020204030204" pitchFamily="34" charset="0"/>
              </a:rPr>
              <a:t>CO2 </a:t>
            </a:r>
          </a:p>
          <a:p>
            <a:pPr>
              <a:lnSpc>
                <a:spcPts val="1200"/>
              </a:lnSpc>
            </a:pPr>
            <a:r>
              <a:rPr lang="en-US" sz="1200" dirty="0" smtClean="0">
                <a:latin typeface="Calibri" panose="020F0502020204030204" pitchFamily="34" charset="0"/>
              </a:rPr>
              <a:t>Emissions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43829" y="1308149"/>
            <a:ext cx="955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Air Pollution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9349" y="3939902"/>
            <a:ext cx="6621172" cy="1015663"/>
          </a:xfrm>
          <a:prstGeom prst="rect">
            <a:avLst/>
          </a:prstGeom>
          <a:solidFill>
            <a:srgbClr val="0070C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10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</a:t>
            </a:r>
            <a:r>
              <a:rPr lang="en-US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Economic Analysis Requires re-evaluation</a:t>
            </a:r>
          </a:p>
          <a:p>
            <a:pPr algn="ctr"/>
            <a:r>
              <a:rPr lang="en-US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unique situations</a:t>
            </a:r>
          </a:p>
          <a:p>
            <a:pPr algn="ctr"/>
            <a:endParaRPr lang="en-US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71069" y="2378918"/>
            <a:ext cx="336952" cy="461665"/>
            <a:chOff x="1747157" y="1935814"/>
            <a:chExt cx="336952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747157" y="1935814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1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747157" y="1935814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73360" y="1575875"/>
            <a:ext cx="340374" cy="481997"/>
            <a:chOff x="2045756" y="3477524"/>
            <a:chExt cx="340374" cy="481997"/>
          </a:xfrm>
        </p:grpSpPr>
        <p:sp>
          <p:nvSpPr>
            <p:cNvPr id="20" name="TextBox 19"/>
            <p:cNvSpPr txBox="1"/>
            <p:nvPr/>
          </p:nvSpPr>
          <p:spPr>
            <a:xfrm>
              <a:off x="2045756" y="3477524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3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049178" y="3497856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22518" y="1586042"/>
            <a:ext cx="340374" cy="481997"/>
            <a:chOff x="2045756" y="3477524"/>
            <a:chExt cx="340374" cy="481997"/>
          </a:xfrm>
        </p:grpSpPr>
        <p:sp>
          <p:nvSpPr>
            <p:cNvPr id="23" name="TextBox 22"/>
            <p:cNvSpPr txBox="1"/>
            <p:nvPr/>
          </p:nvSpPr>
          <p:spPr>
            <a:xfrm>
              <a:off x="2045756" y="347752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</a:rPr>
                <a:t>2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049178" y="3497856"/>
              <a:ext cx="336952" cy="461665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  <p:sp>
        <p:nvSpPr>
          <p:cNvPr id="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 </a:t>
            </a:r>
            <a:r>
              <a:rPr lang="en-US" altLang="ko-KR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[WHAT BENEFIT]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4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GI : </a:t>
            </a: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City of Tucson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16717" y="1419622"/>
            <a:ext cx="3627283" cy="3435956"/>
            <a:chOff x="5438801" y="1030646"/>
            <a:chExt cx="3627283" cy="343595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670" t="9749" r="37966"/>
            <a:stretch/>
          </p:blipFill>
          <p:spPr bwMode="auto">
            <a:xfrm>
              <a:off x="5438801" y="1240969"/>
              <a:ext cx="3395080" cy="322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426213" y="1870390"/>
              <a:ext cx="1000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Recreational </a:t>
              </a: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Use Value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59563" y="2408839"/>
              <a:ext cx="819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Flood Risk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59563" y="2715287"/>
              <a:ext cx="11065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Property Value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42037" y="2836503"/>
              <a:ext cx="888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Heat Stress</a:t>
              </a: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Mortality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50173" y="1244408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 smtClean="0">
                  <a:latin typeface="Calibri" panose="020F0502020204030204" pitchFamily="34" charset="0"/>
                </a:rPr>
                <a:t>CO2 </a:t>
              </a: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latin typeface="Calibri" panose="020F0502020204030204" pitchFamily="34" charset="0"/>
                </a:rPr>
                <a:t>Emissions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1048" y="1030646"/>
              <a:ext cx="955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Air Pollution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005002" y="2253622"/>
              <a:ext cx="336952" cy="461665"/>
              <a:chOff x="1747157" y="1935814"/>
              <a:chExt cx="336952" cy="46166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747157" y="1935814"/>
                <a:ext cx="336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1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747157" y="1935814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807293" y="1450579"/>
              <a:ext cx="340374" cy="481997"/>
              <a:chOff x="2045756" y="3477524"/>
              <a:chExt cx="340374" cy="48199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045756" y="3477524"/>
                <a:ext cx="336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3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049178" y="3497856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756451" y="1460746"/>
              <a:ext cx="340374" cy="481997"/>
              <a:chOff x="2045756" y="3477524"/>
              <a:chExt cx="340374" cy="48199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045756" y="3477524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2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049178" y="3497856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63688" y="1419622"/>
            <a:ext cx="3343707" cy="3441478"/>
            <a:chOff x="1749130" y="663263"/>
            <a:chExt cx="3536446" cy="414233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00" t="7718" r="40000"/>
            <a:stretch/>
          </p:blipFill>
          <p:spPr bwMode="auto">
            <a:xfrm>
              <a:off x="1749130" y="876536"/>
              <a:ext cx="3533775" cy="392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150194" y="2986137"/>
              <a:ext cx="1728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Heat Stress Mortality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03383" y="1257479"/>
              <a:ext cx="8996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CO</a:t>
              </a:r>
              <a:r>
                <a:rPr lang="en-US" sz="1400" baseline="-25000" dirty="0" smtClean="0">
                  <a:latin typeface="Calibri" panose="020F0502020204030204" pitchFamily="34" charset="0"/>
                </a:rPr>
                <a:t>2</a:t>
              </a:r>
            </a:p>
            <a:p>
              <a:r>
                <a:rPr lang="en-US" sz="1400" dirty="0" smtClean="0">
                  <a:latin typeface="Calibri" panose="020F0502020204030204" pitchFamily="34" charset="0"/>
                </a:rPr>
                <a:t>Emissions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77711" y="1090067"/>
              <a:ext cx="8383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Air</a:t>
              </a:r>
            </a:p>
            <a:p>
              <a:r>
                <a:rPr lang="en-US" sz="1400" dirty="0" smtClean="0">
                  <a:latin typeface="Calibri" panose="020F0502020204030204" pitchFamily="34" charset="0"/>
                </a:rPr>
                <a:t>Pollution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65353" y="663263"/>
              <a:ext cx="923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Flood Risk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48415" y="1004370"/>
              <a:ext cx="1337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anose="020F0502020204030204" pitchFamily="34" charset="0"/>
                </a:rPr>
                <a:t>Property Values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3516017" y="834137"/>
              <a:ext cx="321345" cy="1702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3693344" y="1158258"/>
              <a:ext cx="360042" cy="169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2253185" y="2610234"/>
              <a:ext cx="336952" cy="461665"/>
              <a:chOff x="1747157" y="1935814"/>
              <a:chExt cx="336952" cy="46166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747157" y="1935814"/>
                <a:ext cx="336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747157" y="1935814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532801" y="1586030"/>
              <a:ext cx="340374" cy="481997"/>
              <a:chOff x="2045756" y="3477524"/>
              <a:chExt cx="340374" cy="48199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045756" y="3477524"/>
                <a:ext cx="336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3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049178" y="3497856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086424" y="1565698"/>
              <a:ext cx="340374" cy="481997"/>
              <a:chOff x="2045756" y="3477524"/>
              <a:chExt cx="340374" cy="48199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045756" y="3477524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rbel"/>
                  </a:rPr>
                  <a:t>2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049178" y="3497856"/>
                <a:ext cx="336952" cy="46166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Content Placeholder 7"/>
          <p:cNvSpPr>
            <a:spLocks noGrp="1"/>
          </p:cNvSpPr>
          <p:nvPr>
            <p:ph idx="1"/>
          </p:nvPr>
        </p:nvSpPr>
        <p:spPr>
          <a:xfrm>
            <a:off x="1619672" y="685097"/>
            <a:ext cx="7056784" cy="460648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Correction on Beta Testing	</a:t>
            </a:r>
            <a:endParaRPr lang="en-US" b="1" u="sng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96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27785" y="1251470"/>
            <a:ext cx="6248348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Few Considerations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24174" y="1131590"/>
            <a:ext cx="1725799" cy="2304256"/>
            <a:chOff x="2080678" y="412656"/>
            <a:chExt cx="4248485" cy="559132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9698">
              <a:off x="2080678" y="1559057"/>
              <a:ext cx="2406789" cy="209074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7640"/>
            <a:stretch/>
          </p:blipFill>
          <p:spPr>
            <a:xfrm>
              <a:off x="2499035" y="3105509"/>
              <a:ext cx="3830128" cy="2898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441" y="412656"/>
              <a:ext cx="3445315" cy="374490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412796" y="1942040"/>
            <a:ext cx="5694123" cy="64633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climate change has altered weather patterns	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679" y="2070139"/>
            <a:ext cx="1831754" cy="3215995"/>
            <a:chOff x="-5679" y="2070139"/>
            <a:chExt cx="1831754" cy="3215995"/>
          </a:xfrm>
        </p:grpSpPr>
        <p:pic>
          <p:nvPicPr>
            <p:cNvPr id="50" name="Picture 2" descr="http://hubpic.com/wp-content/uploads/2011/04/Water-symbol-Vector-0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33" r="54890" b="51819"/>
            <a:stretch>
              <a:fillRect/>
            </a:stretch>
          </p:blipFill>
          <p:spPr bwMode="auto">
            <a:xfrm>
              <a:off x="0" y="2070139"/>
              <a:ext cx="1826075" cy="303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U:\Data\urban heat isalnd\City Workshop\2014\brochure pics\Splash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679" y="4515966"/>
              <a:ext cx="1600458" cy="770168"/>
            </a:xfrm>
            <a:prstGeom prst="rect">
              <a:avLst/>
            </a:prstGeom>
            <a:noFill/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43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9346" y="771551"/>
            <a:ext cx="4040771" cy="4179714"/>
            <a:chOff x="3809346" y="771551"/>
            <a:chExt cx="4040771" cy="4179714"/>
          </a:xfrm>
        </p:grpSpPr>
        <p:grpSp>
          <p:nvGrpSpPr>
            <p:cNvPr id="39" name="Group 408"/>
            <p:cNvGrpSpPr>
              <a:grpSpLocks/>
            </p:cNvGrpSpPr>
            <p:nvPr/>
          </p:nvGrpSpPr>
          <p:grpSpPr bwMode="auto">
            <a:xfrm flipH="1">
              <a:off x="6044163" y="771551"/>
              <a:ext cx="395212" cy="175317"/>
              <a:chOff x="6105" y="4917"/>
              <a:chExt cx="1086" cy="1157"/>
            </a:xfrm>
          </p:grpSpPr>
          <p:sp>
            <p:nvSpPr>
              <p:cNvPr id="198" name="AutoShape 409"/>
              <p:cNvSpPr>
                <a:spLocks noChangeAspect="1" noChangeArrowheads="1" noTextEdit="1"/>
              </p:cNvSpPr>
              <p:nvPr/>
            </p:nvSpPr>
            <p:spPr bwMode="auto">
              <a:xfrm>
                <a:off x="6105" y="4917"/>
                <a:ext cx="1086" cy="1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410"/>
              <p:cNvSpPr>
                <a:spLocks/>
              </p:cNvSpPr>
              <p:nvPr/>
            </p:nvSpPr>
            <p:spPr bwMode="auto">
              <a:xfrm>
                <a:off x="6679" y="5469"/>
                <a:ext cx="253" cy="120"/>
              </a:xfrm>
              <a:custGeom>
                <a:avLst/>
                <a:gdLst>
                  <a:gd name="T0" fmla="*/ 7 w 508"/>
                  <a:gd name="T1" fmla="*/ 1 h 241"/>
                  <a:gd name="T2" fmla="*/ 7 w 508"/>
                  <a:gd name="T3" fmla="*/ 2 h 241"/>
                  <a:gd name="T4" fmla="*/ 7 w 508"/>
                  <a:gd name="T5" fmla="*/ 2 h 241"/>
                  <a:gd name="T6" fmla="*/ 6 w 508"/>
                  <a:gd name="T7" fmla="*/ 2 h 241"/>
                  <a:gd name="T8" fmla="*/ 6 w 508"/>
                  <a:gd name="T9" fmla="*/ 3 h 241"/>
                  <a:gd name="T10" fmla="*/ 5 w 508"/>
                  <a:gd name="T11" fmla="*/ 3 h 241"/>
                  <a:gd name="T12" fmla="*/ 4 w 508"/>
                  <a:gd name="T13" fmla="*/ 3 h 241"/>
                  <a:gd name="T14" fmla="*/ 4 w 508"/>
                  <a:gd name="T15" fmla="*/ 3 h 241"/>
                  <a:gd name="T16" fmla="*/ 3 w 508"/>
                  <a:gd name="T17" fmla="*/ 3 h 241"/>
                  <a:gd name="T18" fmla="*/ 2 w 508"/>
                  <a:gd name="T19" fmla="*/ 3 h 241"/>
                  <a:gd name="T20" fmla="*/ 1 w 508"/>
                  <a:gd name="T21" fmla="*/ 3 h 241"/>
                  <a:gd name="T22" fmla="*/ 1 w 508"/>
                  <a:gd name="T23" fmla="*/ 2 h 241"/>
                  <a:gd name="T24" fmla="*/ 0 w 508"/>
                  <a:gd name="T25" fmla="*/ 2 h 241"/>
                  <a:gd name="T26" fmla="*/ 0 w 508"/>
                  <a:gd name="T27" fmla="*/ 1 h 241"/>
                  <a:gd name="T28" fmla="*/ 0 w 508"/>
                  <a:gd name="T29" fmla="*/ 1 h 241"/>
                  <a:gd name="T30" fmla="*/ 0 w 508"/>
                  <a:gd name="T31" fmla="*/ 0 h 241"/>
                  <a:gd name="T32" fmla="*/ 0 w 508"/>
                  <a:gd name="T33" fmla="*/ 0 h 241"/>
                  <a:gd name="T34" fmla="*/ 0 w 508"/>
                  <a:gd name="T35" fmla="*/ 0 h 241"/>
                  <a:gd name="T36" fmla="*/ 0 w 508"/>
                  <a:gd name="T37" fmla="*/ 0 h 241"/>
                  <a:gd name="T38" fmla="*/ 1 w 508"/>
                  <a:gd name="T39" fmla="*/ 1 h 241"/>
                  <a:gd name="T40" fmla="*/ 1 w 508"/>
                  <a:gd name="T41" fmla="*/ 1 h 241"/>
                  <a:gd name="T42" fmla="*/ 2 w 508"/>
                  <a:gd name="T43" fmla="*/ 1 h 241"/>
                  <a:gd name="T44" fmla="*/ 3 w 508"/>
                  <a:gd name="T45" fmla="*/ 1 h 241"/>
                  <a:gd name="T46" fmla="*/ 3 w 508"/>
                  <a:gd name="T47" fmla="*/ 2 h 241"/>
                  <a:gd name="T48" fmla="*/ 4 w 508"/>
                  <a:gd name="T49" fmla="*/ 2 h 241"/>
                  <a:gd name="T50" fmla="*/ 4 w 508"/>
                  <a:gd name="T51" fmla="*/ 2 h 241"/>
                  <a:gd name="T52" fmla="*/ 5 w 508"/>
                  <a:gd name="T53" fmla="*/ 2 h 241"/>
                  <a:gd name="T54" fmla="*/ 5 w 508"/>
                  <a:gd name="T55" fmla="*/ 1 h 241"/>
                  <a:gd name="T56" fmla="*/ 6 w 508"/>
                  <a:gd name="T57" fmla="*/ 1 h 241"/>
                  <a:gd name="T58" fmla="*/ 6 w 508"/>
                  <a:gd name="T59" fmla="*/ 1 h 241"/>
                  <a:gd name="T60" fmla="*/ 7 w 508"/>
                  <a:gd name="T61" fmla="*/ 1 h 241"/>
                  <a:gd name="T62" fmla="*/ 7 w 508"/>
                  <a:gd name="T63" fmla="*/ 1 h 24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8"/>
                  <a:gd name="T97" fmla="*/ 0 h 241"/>
                  <a:gd name="T98" fmla="*/ 508 w 508"/>
                  <a:gd name="T99" fmla="*/ 241 h 24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8" h="241">
                    <a:moveTo>
                      <a:pt x="508" y="71"/>
                    </a:moveTo>
                    <a:lnTo>
                      <a:pt x="503" y="91"/>
                    </a:lnTo>
                    <a:lnTo>
                      <a:pt x="495" y="111"/>
                    </a:lnTo>
                    <a:lnTo>
                      <a:pt x="486" y="128"/>
                    </a:lnTo>
                    <a:lnTo>
                      <a:pt x="476" y="145"/>
                    </a:lnTo>
                    <a:lnTo>
                      <a:pt x="463" y="161"/>
                    </a:lnTo>
                    <a:lnTo>
                      <a:pt x="449" y="176"/>
                    </a:lnTo>
                    <a:lnTo>
                      <a:pt x="433" y="189"/>
                    </a:lnTo>
                    <a:lnTo>
                      <a:pt x="416" y="202"/>
                    </a:lnTo>
                    <a:lnTo>
                      <a:pt x="397" y="212"/>
                    </a:lnTo>
                    <a:lnTo>
                      <a:pt x="378" y="221"/>
                    </a:lnTo>
                    <a:lnTo>
                      <a:pt x="357" y="228"/>
                    </a:lnTo>
                    <a:lnTo>
                      <a:pt x="336" y="234"/>
                    </a:lnTo>
                    <a:lnTo>
                      <a:pt x="313" y="239"/>
                    </a:lnTo>
                    <a:lnTo>
                      <a:pt x="290" y="240"/>
                    </a:lnTo>
                    <a:lnTo>
                      <a:pt x="266" y="241"/>
                    </a:lnTo>
                    <a:lnTo>
                      <a:pt x="242" y="239"/>
                    </a:lnTo>
                    <a:lnTo>
                      <a:pt x="217" y="235"/>
                    </a:lnTo>
                    <a:lnTo>
                      <a:pt x="192" y="229"/>
                    </a:lnTo>
                    <a:lnTo>
                      <a:pt x="169" y="221"/>
                    </a:lnTo>
                    <a:lnTo>
                      <a:pt x="146" y="212"/>
                    </a:lnTo>
                    <a:lnTo>
                      <a:pt x="126" y="201"/>
                    </a:lnTo>
                    <a:lnTo>
                      <a:pt x="106" y="188"/>
                    </a:lnTo>
                    <a:lnTo>
                      <a:pt x="88" y="173"/>
                    </a:lnTo>
                    <a:lnTo>
                      <a:pt x="70" y="158"/>
                    </a:lnTo>
                    <a:lnTo>
                      <a:pt x="54" y="141"/>
                    </a:lnTo>
                    <a:lnTo>
                      <a:pt x="40" y="123"/>
                    </a:lnTo>
                    <a:lnTo>
                      <a:pt x="29" y="105"/>
                    </a:lnTo>
                    <a:lnTo>
                      <a:pt x="18" y="85"/>
                    </a:lnTo>
                    <a:lnTo>
                      <a:pt x="10" y="65"/>
                    </a:lnTo>
                    <a:lnTo>
                      <a:pt x="5" y="44"/>
                    </a:lnTo>
                    <a:lnTo>
                      <a:pt x="1" y="22"/>
                    </a:lnTo>
                    <a:lnTo>
                      <a:pt x="0" y="0"/>
                    </a:lnTo>
                    <a:lnTo>
                      <a:pt x="10" y="13"/>
                    </a:lnTo>
                    <a:lnTo>
                      <a:pt x="22" y="24"/>
                    </a:lnTo>
                    <a:lnTo>
                      <a:pt x="33" y="36"/>
                    </a:lnTo>
                    <a:lnTo>
                      <a:pt x="46" y="47"/>
                    </a:lnTo>
                    <a:lnTo>
                      <a:pt x="60" y="58"/>
                    </a:lnTo>
                    <a:lnTo>
                      <a:pt x="75" y="67"/>
                    </a:lnTo>
                    <a:lnTo>
                      <a:pt x="90" y="76"/>
                    </a:lnTo>
                    <a:lnTo>
                      <a:pt x="106" y="85"/>
                    </a:lnTo>
                    <a:lnTo>
                      <a:pt x="123" y="93"/>
                    </a:lnTo>
                    <a:lnTo>
                      <a:pt x="141" y="101"/>
                    </a:lnTo>
                    <a:lnTo>
                      <a:pt x="158" y="108"/>
                    </a:lnTo>
                    <a:lnTo>
                      <a:pt x="177" y="114"/>
                    </a:lnTo>
                    <a:lnTo>
                      <a:pt x="196" y="119"/>
                    </a:lnTo>
                    <a:lnTo>
                      <a:pt x="215" y="123"/>
                    </a:lnTo>
                    <a:lnTo>
                      <a:pt x="235" y="128"/>
                    </a:lnTo>
                    <a:lnTo>
                      <a:pt x="256" y="130"/>
                    </a:lnTo>
                    <a:lnTo>
                      <a:pt x="274" y="133"/>
                    </a:lnTo>
                    <a:lnTo>
                      <a:pt x="293" y="133"/>
                    </a:lnTo>
                    <a:lnTo>
                      <a:pt x="311" y="133"/>
                    </a:lnTo>
                    <a:lnTo>
                      <a:pt x="329" y="133"/>
                    </a:lnTo>
                    <a:lnTo>
                      <a:pt x="347" y="131"/>
                    </a:lnTo>
                    <a:lnTo>
                      <a:pt x="364" y="129"/>
                    </a:lnTo>
                    <a:lnTo>
                      <a:pt x="380" y="126"/>
                    </a:lnTo>
                    <a:lnTo>
                      <a:pt x="397" y="122"/>
                    </a:lnTo>
                    <a:lnTo>
                      <a:pt x="412" y="119"/>
                    </a:lnTo>
                    <a:lnTo>
                      <a:pt x="428" y="113"/>
                    </a:lnTo>
                    <a:lnTo>
                      <a:pt x="443" y="108"/>
                    </a:lnTo>
                    <a:lnTo>
                      <a:pt x="457" y="101"/>
                    </a:lnTo>
                    <a:lnTo>
                      <a:pt x="471" y="94"/>
                    </a:lnTo>
                    <a:lnTo>
                      <a:pt x="484" y="88"/>
                    </a:lnTo>
                    <a:lnTo>
                      <a:pt x="496" y="80"/>
                    </a:lnTo>
                    <a:lnTo>
                      <a:pt x="508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411"/>
              <p:cNvSpPr>
                <a:spLocks/>
              </p:cNvSpPr>
              <p:nvPr/>
            </p:nvSpPr>
            <p:spPr bwMode="auto">
              <a:xfrm>
                <a:off x="6689" y="5381"/>
                <a:ext cx="255" cy="120"/>
              </a:xfrm>
              <a:custGeom>
                <a:avLst/>
                <a:gdLst>
                  <a:gd name="T0" fmla="*/ 8 w 509"/>
                  <a:gd name="T1" fmla="*/ 1 h 241"/>
                  <a:gd name="T2" fmla="*/ 8 w 509"/>
                  <a:gd name="T3" fmla="*/ 2 h 241"/>
                  <a:gd name="T4" fmla="*/ 8 w 509"/>
                  <a:gd name="T5" fmla="*/ 2 h 241"/>
                  <a:gd name="T6" fmla="*/ 7 w 509"/>
                  <a:gd name="T7" fmla="*/ 2 h 241"/>
                  <a:gd name="T8" fmla="*/ 7 w 509"/>
                  <a:gd name="T9" fmla="*/ 3 h 241"/>
                  <a:gd name="T10" fmla="*/ 6 w 509"/>
                  <a:gd name="T11" fmla="*/ 3 h 241"/>
                  <a:gd name="T12" fmla="*/ 5 w 509"/>
                  <a:gd name="T13" fmla="*/ 3 h 241"/>
                  <a:gd name="T14" fmla="*/ 5 w 509"/>
                  <a:gd name="T15" fmla="*/ 3 h 241"/>
                  <a:gd name="T16" fmla="*/ 4 w 509"/>
                  <a:gd name="T17" fmla="*/ 3 h 241"/>
                  <a:gd name="T18" fmla="*/ 3 w 509"/>
                  <a:gd name="T19" fmla="*/ 3 h 241"/>
                  <a:gd name="T20" fmla="*/ 2 w 509"/>
                  <a:gd name="T21" fmla="*/ 3 h 241"/>
                  <a:gd name="T22" fmla="*/ 2 w 509"/>
                  <a:gd name="T23" fmla="*/ 2 h 241"/>
                  <a:gd name="T24" fmla="*/ 1 w 509"/>
                  <a:gd name="T25" fmla="*/ 2 h 241"/>
                  <a:gd name="T26" fmla="*/ 1 w 509"/>
                  <a:gd name="T27" fmla="*/ 1 h 241"/>
                  <a:gd name="T28" fmla="*/ 1 w 509"/>
                  <a:gd name="T29" fmla="*/ 1 h 241"/>
                  <a:gd name="T30" fmla="*/ 1 w 509"/>
                  <a:gd name="T31" fmla="*/ 0 h 241"/>
                  <a:gd name="T32" fmla="*/ 1 w 509"/>
                  <a:gd name="T33" fmla="*/ 0 h 241"/>
                  <a:gd name="T34" fmla="*/ 1 w 509"/>
                  <a:gd name="T35" fmla="*/ 0 h 241"/>
                  <a:gd name="T36" fmla="*/ 1 w 509"/>
                  <a:gd name="T37" fmla="*/ 0 h 241"/>
                  <a:gd name="T38" fmla="*/ 2 w 509"/>
                  <a:gd name="T39" fmla="*/ 1 h 241"/>
                  <a:gd name="T40" fmla="*/ 2 w 509"/>
                  <a:gd name="T41" fmla="*/ 1 h 241"/>
                  <a:gd name="T42" fmla="*/ 3 w 509"/>
                  <a:gd name="T43" fmla="*/ 1 h 241"/>
                  <a:gd name="T44" fmla="*/ 4 w 509"/>
                  <a:gd name="T45" fmla="*/ 1 h 241"/>
                  <a:gd name="T46" fmla="*/ 4 w 509"/>
                  <a:gd name="T47" fmla="*/ 2 h 241"/>
                  <a:gd name="T48" fmla="*/ 5 w 509"/>
                  <a:gd name="T49" fmla="*/ 2 h 241"/>
                  <a:gd name="T50" fmla="*/ 5 w 509"/>
                  <a:gd name="T51" fmla="*/ 2 h 241"/>
                  <a:gd name="T52" fmla="*/ 6 w 509"/>
                  <a:gd name="T53" fmla="*/ 2 h 241"/>
                  <a:gd name="T54" fmla="*/ 6 w 509"/>
                  <a:gd name="T55" fmla="*/ 1 h 241"/>
                  <a:gd name="T56" fmla="*/ 7 w 509"/>
                  <a:gd name="T57" fmla="*/ 1 h 241"/>
                  <a:gd name="T58" fmla="*/ 7 w 509"/>
                  <a:gd name="T59" fmla="*/ 1 h 241"/>
                  <a:gd name="T60" fmla="*/ 8 w 509"/>
                  <a:gd name="T61" fmla="*/ 1 h 241"/>
                  <a:gd name="T62" fmla="*/ 8 w 509"/>
                  <a:gd name="T63" fmla="*/ 1 h 24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9"/>
                  <a:gd name="T97" fmla="*/ 0 h 241"/>
                  <a:gd name="T98" fmla="*/ 509 w 509"/>
                  <a:gd name="T99" fmla="*/ 241 h 24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9" h="241">
                    <a:moveTo>
                      <a:pt x="509" y="71"/>
                    </a:moveTo>
                    <a:lnTo>
                      <a:pt x="503" y="91"/>
                    </a:lnTo>
                    <a:lnTo>
                      <a:pt x="496" y="110"/>
                    </a:lnTo>
                    <a:lnTo>
                      <a:pt x="487" y="128"/>
                    </a:lnTo>
                    <a:lnTo>
                      <a:pt x="476" y="145"/>
                    </a:lnTo>
                    <a:lnTo>
                      <a:pt x="463" y="161"/>
                    </a:lnTo>
                    <a:lnTo>
                      <a:pt x="449" y="176"/>
                    </a:lnTo>
                    <a:lnTo>
                      <a:pt x="433" y="189"/>
                    </a:lnTo>
                    <a:lnTo>
                      <a:pt x="416" y="201"/>
                    </a:lnTo>
                    <a:lnTo>
                      <a:pt x="397" y="212"/>
                    </a:lnTo>
                    <a:lnTo>
                      <a:pt x="378" y="221"/>
                    </a:lnTo>
                    <a:lnTo>
                      <a:pt x="358" y="228"/>
                    </a:lnTo>
                    <a:lnTo>
                      <a:pt x="336" y="234"/>
                    </a:lnTo>
                    <a:lnTo>
                      <a:pt x="314" y="238"/>
                    </a:lnTo>
                    <a:lnTo>
                      <a:pt x="291" y="239"/>
                    </a:lnTo>
                    <a:lnTo>
                      <a:pt x="267" y="241"/>
                    </a:lnTo>
                    <a:lnTo>
                      <a:pt x="243" y="238"/>
                    </a:lnTo>
                    <a:lnTo>
                      <a:pt x="218" y="235"/>
                    </a:lnTo>
                    <a:lnTo>
                      <a:pt x="193" y="229"/>
                    </a:lnTo>
                    <a:lnTo>
                      <a:pt x="169" y="221"/>
                    </a:lnTo>
                    <a:lnTo>
                      <a:pt x="147" y="212"/>
                    </a:lnTo>
                    <a:lnTo>
                      <a:pt x="127" y="200"/>
                    </a:lnTo>
                    <a:lnTo>
                      <a:pt x="106" y="188"/>
                    </a:lnTo>
                    <a:lnTo>
                      <a:pt x="87" y="173"/>
                    </a:lnTo>
                    <a:lnTo>
                      <a:pt x="70" y="158"/>
                    </a:lnTo>
                    <a:lnTo>
                      <a:pt x="55" y="140"/>
                    </a:lnTo>
                    <a:lnTo>
                      <a:pt x="41" y="123"/>
                    </a:lnTo>
                    <a:lnTo>
                      <a:pt x="29" y="105"/>
                    </a:lnTo>
                    <a:lnTo>
                      <a:pt x="19" y="85"/>
                    </a:lnTo>
                    <a:lnTo>
                      <a:pt x="11" y="64"/>
                    </a:lnTo>
                    <a:lnTo>
                      <a:pt x="5" y="43"/>
                    </a:lnTo>
                    <a:lnTo>
                      <a:pt x="1" y="22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22" y="24"/>
                    </a:lnTo>
                    <a:lnTo>
                      <a:pt x="33" y="35"/>
                    </a:lnTo>
                    <a:lnTo>
                      <a:pt x="47" y="47"/>
                    </a:lnTo>
                    <a:lnTo>
                      <a:pt x="61" y="57"/>
                    </a:lnTo>
                    <a:lnTo>
                      <a:pt x="75" y="67"/>
                    </a:lnTo>
                    <a:lnTo>
                      <a:pt x="91" y="76"/>
                    </a:lnTo>
                    <a:lnTo>
                      <a:pt x="107" y="85"/>
                    </a:lnTo>
                    <a:lnTo>
                      <a:pt x="123" y="93"/>
                    </a:lnTo>
                    <a:lnTo>
                      <a:pt x="140" y="101"/>
                    </a:lnTo>
                    <a:lnTo>
                      <a:pt x="159" y="108"/>
                    </a:lnTo>
                    <a:lnTo>
                      <a:pt x="177" y="114"/>
                    </a:lnTo>
                    <a:lnTo>
                      <a:pt x="196" y="118"/>
                    </a:lnTo>
                    <a:lnTo>
                      <a:pt x="215" y="123"/>
                    </a:lnTo>
                    <a:lnTo>
                      <a:pt x="235" y="128"/>
                    </a:lnTo>
                    <a:lnTo>
                      <a:pt x="256" y="130"/>
                    </a:lnTo>
                    <a:lnTo>
                      <a:pt x="274" y="132"/>
                    </a:lnTo>
                    <a:lnTo>
                      <a:pt x="292" y="132"/>
                    </a:lnTo>
                    <a:lnTo>
                      <a:pt x="311" y="132"/>
                    </a:lnTo>
                    <a:lnTo>
                      <a:pt x="329" y="132"/>
                    </a:lnTo>
                    <a:lnTo>
                      <a:pt x="347" y="131"/>
                    </a:lnTo>
                    <a:lnTo>
                      <a:pt x="364" y="129"/>
                    </a:lnTo>
                    <a:lnTo>
                      <a:pt x="380" y="125"/>
                    </a:lnTo>
                    <a:lnTo>
                      <a:pt x="397" y="122"/>
                    </a:lnTo>
                    <a:lnTo>
                      <a:pt x="413" y="118"/>
                    </a:lnTo>
                    <a:lnTo>
                      <a:pt x="428" y="113"/>
                    </a:lnTo>
                    <a:lnTo>
                      <a:pt x="443" y="108"/>
                    </a:lnTo>
                    <a:lnTo>
                      <a:pt x="458" y="101"/>
                    </a:lnTo>
                    <a:lnTo>
                      <a:pt x="471" y="94"/>
                    </a:lnTo>
                    <a:lnTo>
                      <a:pt x="485" y="87"/>
                    </a:lnTo>
                    <a:lnTo>
                      <a:pt x="497" y="79"/>
                    </a:lnTo>
                    <a:lnTo>
                      <a:pt x="509" y="7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412"/>
              <p:cNvSpPr>
                <a:spLocks/>
              </p:cNvSpPr>
              <p:nvPr/>
            </p:nvSpPr>
            <p:spPr bwMode="auto">
              <a:xfrm>
                <a:off x="6898" y="5455"/>
                <a:ext cx="167" cy="79"/>
              </a:xfrm>
              <a:custGeom>
                <a:avLst/>
                <a:gdLst>
                  <a:gd name="T0" fmla="*/ 5 w 334"/>
                  <a:gd name="T1" fmla="*/ 1 h 158"/>
                  <a:gd name="T2" fmla="*/ 5 w 334"/>
                  <a:gd name="T3" fmla="*/ 1 h 158"/>
                  <a:gd name="T4" fmla="*/ 5 w 334"/>
                  <a:gd name="T5" fmla="*/ 1 h 158"/>
                  <a:gd name="T6" fmla="*/ 5 w 334"/>
                  <a:gd name="T7" fmla="*/ 2 h 158"/>
                  <a:gd name="T8" fmla="*/ 5 w 334"/>
                  <a:gd name="T9" fmla="*/ 2 h 158"/>
                  <a:gd name="T10" fmla="*/ 4 w 334"/>
                  <a:gd name="T11" fmla="*/ 2 h 158"/>
                  <a:gd name="T12" fmla="*/ 3 w 334"/>
                  <a:gd name="T13" fmla="*/ 2 h 158"/>
                  <a:gd name="T14" fmla="*/ 3 w 334"/>
                  <a:gd name="T15" fmla="*/ 2 h 158"/>
                  <a:gd name="T16" fmla="*/ 3 w 334"/>
                  <a:gd name="T17" fmla="*/ 2 h 158"/>
                  <a:gd name="T18" fmla="*/ 2 w 334"/>
                  <a:gd name="T19" fmla="*/ 2 h 158"/>
                  <a:gd name="T20" fmla="*/ 2 w 334"/>
                  <a:gd name="T21" fmla="*/ 2 h 158"/>
                  <a:gd name="T22" fmla="*/ 1 w 334"/>
                  <a:gd name="T23" fmla="*/ 2 h 158"/>
                  <a:gd name="T24" fmla="*/ 1 w 334"/>
                  <a:gd name="T25" fmla="*/ 2 h 158"/>
                  <a:gd name="T26" fmla="*/ 1 w 334"/>
                  <a:gd name="T27" fmla="*/ 1 h 158"/>
                  <a:gd name="T28" fmla="*/ 1 w 334"/>
                  <a:gd name="T29" fmla="*/ 1 h 158"/>
                  <a:gd name="T30" fmla="*/ 1 w 334"/>
                  <a:gd name="T31" fmla="*/ 1 h 158"/>
                  <a:gd name="T32" fmla="*/ 0 w 334"/>
                  <a:gd name="T33" fmla="*/ 0 h 158"/>
                  <a:gd name="T34" fmla="*/ 1 w 334"/>
                  <a:gd name="T35" fmla="*/ 1 h 158"/>
                  <a:gd name="T36" fmla="*/ 1 w 334"/>
                  <a:gd name="T37" fmla="*/ 1 h 158"/>
                  <a:gd name="T38" fmla="*/ 1 w 334"/>
                  <a:gd name="T39" fmla="*/ 1 h 158"/>
                  <a:gd name="T40" fmla="*/ 1 w 334"/>
                  <a:gd name="T41" fmla="*/ 1 h 158"/>
                  <a:gd name="T42" fmla="*/ 1 w 334"/>
                  <a:gd name="T43" fmla="*/ 1 h 158"/>
                  <a:gd name="T44" fmla="*/ 2 w 334"/>
                  <a:gd name="T45" fmla="*/ 1 h 158"/>
                  <a:gd name="T46" fmla="*/ 3 w 334"/>
                  <a:gd name="T47" fmla="*/ 1 h 158"/>
                  <a:gd name="T48" fmla="*/ 3 w 334"/>
                  <a:gd name="T49" fmla="*/ 1 h 158"/>
                  <a:gd name="T50" fmla="*/ 3 w 334"/>
                  <a:gd name="T51" fmla="*/ 1 h 158"/>
                  <a:gd name="T52" fmla="*/ 3 w 334"/>
                  <a:gd name="T53" fmla="*/ 1 h 158"/>
                  <a:gd name="T54" fmla="*/ 4 w 334"/>
                  <a:gd name="T55" fmla="*/ 1 h 158"/>
                  <a:gd name="T56" fmla="*/ 5 w 334"/>
                  <a:gd name="T57" fmla="*/ 1 h 158"/>
                  <a:gd name="T58" fmla="*/ 5 w 334"/>
                  <a:gd name="T59" fmla="*/ 1 h 158"/>
                  <a:gd name="T60" fmla="*/ 5 w 334"/>
                  <a:gd name="T61" fmla="*/ 1 h 158"/>
                  <a:gd name="T62" fmla="*/ 5 w 334"/>
                  <a:gd name="T63" fmla="*/ 1 h 158"/>
                  <a:gd name="T64" fmla="*/ 5 w 334"/>
                  <a:gd name="T65" fmla="*/ 1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4"/>
                  <a:gd name="T100" fmla="*/ 0 h 158"/>
                  <a:gd name="T101" fmla="*/ 334 w 334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4" h="158">
                    <a:moveTo>
                      <a:pt x="334" y="46"/>
                    </a:moveTo>
                    <a:lnTo>
                      <a:pt x="326" y="72"/>
                    </a:lnTo>
                    <a:lnTo>
                      <a:pt x="312" y="95"/>
                    </a:lnTo>
                    <a:lnTo>
                      <a:pt x="295" y="115"/>
                    </a:lnTo>
                    <a:lnTo>
                      <a:pt x="273" y="132"/>
                    </a:lnTo>
                    <a:lnTo>
                      <a:pt x="248" y="144"/>
                    </a:lnTo>
                    <a:lnTo>
                      <a:pt x="220" y="153"/>
                    </a:lnTo>
                    <a:lnTo>
                      <a:pt x="190" y="158"/>
                    </a:lnTo>
                    <a:lnTo>
                      <a:pt x="159" y="157"/>
                    </a:lnTo>
                    <a:lnTo>
                      <a:pt x="127" y="150"/>
                    </a:lnTo>
                    <a:lnTo>
                      <a:pt x="97" y="138"/>
                    </a:lnTo>
                    <a:lnTo>
                      <a:pt x="69" y="123"/>
                    </a:lnTo>
                    <a:lnTo>
                      <a:pt x="46" y="104"/>
                    </a:lnTo>
                    <a:lnTo>
                      <a:pt x="26" y="81"/>
                    </a:lnTo>
                    <a:lnTo>
                      <a:pt x="13" y="55"/>
                    </a:lnTo>
                    <a:lnTo>
                      <a:pt x="3" y="29"/>
                    </a:lnTo>
                    <a:lnTo>
                      <a:pt x="0" y="0"/>
                    </a:lnTo>
                    <a:lnTo>
                      <a:pt x="14" y="16"/>
                    </a:lnTo>
                    <a:lnTo>
                      <a:pt x="30" y="31"/>
                    </a:lnTo>
                    <a:lnTo>
                      <a:pt x="48" y="44"/>
                    </a:lnTo>
                    <a:lnTo>
                      <a:pt x="69" y="57"/>
                    </a:lnTo>
                    <a:lnTo>
                      <a:pt x="92" y="67"/>
                    </a:lnTo>
                    <a:lnTo>
                      <a:pt x="115" y="75"/>
                    </a:lnTo>
                    <a:lnTo>
                      <a:pt x="140" y="81"/>
                    </a:lnTo>
                    <a:lnTo>
                      <a:pt x="167" y="85"/>
                    </a:lnTo>
                    <a:lnTo>
                      <a:pt x="191" y="87"/>
                    </a:lnTo>
                    <a:lnTo>
                      <a:pt x="215" y="87"/>
                    </a:lnTo>
                    <a:lnTo>
                      <a:pt x="238" y="84"/>
                    </a:lnTo>
                    <a:lnTo>
                      <a:pt x="260" y="80"/>
                    </a:lnTo>
                    <a:lnTo>
                      <a:pt x="281" y="74"/>
                    </a:lnTo>
                    <a:lnTo>
                      <a:pt x="301" y="67"/>
                    </a:lnTo>
                    <a:lnTo>
                      <a:pt x="318" y="57"/>
                    </a:lnTo>
                    <a:lnTo>
                      <a:pt x="334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413"/>
              <p:cNvSpPr>
                <a:spLocks/>
              </p:cNvSpPr>
              <p:nvPr/>
            </p:nvSpPr>
            <p:spPr bwMode="auto">
              <a:xfrm>
                <a:off x="6581" y="5536"/>
                <a:ext cx="167" cy="78"/>
              </a:xfrm>
              <a:custGeom>
                <a:avLst/>
                <a:gdLst>
                  <a:gd name="T0" fmla="*/ 5 w 334"/>
                  <a:gd name="T1" fmla="*/ 1 h 156"/>
                  <a:gd name="T2" fmla="*/ 5 w 334"/>
                  <a:gd name="T3" fmla="*/ 1 h 156"/>
                  <a:gd name="T4" fmla="*/ 5 w 334"/>
                  <a:gd name="T5" fmla="*/ 1 h 156"/>
                  <a:gd name="T6" fmla="*/ 5 w 334"/>
                  <a:gd name="T7" fmla="*/ 2 h 156"/>
                  <a:gd name="T8" fmla="*/ 5 w 334"/>
                  <a:gd name="T9" fmla="*/ 2 h 156"/>
                  <a:gd name="T10" fmla="*/ 4 w 334"/>
                  <a:gd name="T11" fmla="*/ 2 h 156"/>
                  <a:gd name="T12" fmla="*/ 3 w 334"/>
                  <a:gd name="T13" fmla="*/ 2 h 156"/>
                  <a:gd name="T14" fmla="*/ 3 w 334"/>
                  <a:gd name="T15" fmla="*/ 2 h 156"/>
                  <a:gd name="T16" fmla="*/ 3 w 334"/>
                  <a:gd name="T17" fmla="*/ 2 h 156"/>
                  <a:gd name="T18" fmla="*/ 2 w 334"/>
                  <a:gd name="T19" fmla="*/ 2 h 156"/>
                  <a:gd name="T20" fmla="*/ 2 w 334"/>
                  <a:gd name="T21" fmla="*/ 2 h 156"/>
                  <a:gd name="T22" fmla="*/ 1 w 334"/>
                  <a:gd name="T23" fmla="*/ 2 h 156"/>
                  <a:gd name="T24" fmla="*/ 1 w 334"/>
                  <a:gd name="T25" fmla="*/ 2 h 156"/>
                  <a:gd name="T26" fmla="*/ 1 w 334"/>
                  <a:gd name="T27" fmla="*/ 1 h 156"/>
                  <a:gd name="T28" fmla="*/ 1 w 334"/>
                  <a:gd name="T29" fmla="*/ 1 h 156"/>
                  <a:gd name="T30" fmla="*/ 1 w 334"/>
                  <a:gd name="T31" fmla="*/ 1 h 156"/>
                  <a:gd name="T32" fmla="*/ 0 w 334"/>
                  <a:gd name="T33" fmla="*/ 0 h 156"/>
                  <a:gd name="T34" fmla="*/ 1 w 334"/>
                  <a:gd name="T35" fmla="*/ 1 h 156"/>
                  <a:gd name="T36" fmla="*/ 1 w 334"/>
                  <a:gd name="T37" fmla="*/ 1 h 156"/>
                  <a:gd name="T38" fmla="*/ 1 w 334"/>
                  <a:gd name="T39" fmla="*/ 1 h 156"/>
                  <a:gd name="T40" fmla="*/ 1 w 334"/>
                  <a:gd name="T41" fmla="*/ 1 h 156"/>
                  <a:gd name="T42" fmla="*/ 1 w 334"/>
                  <a:gd name="T43" fmla="*/ 1 h 156"/>
                  <a:gd name="T44" fmla="*/ 2 w 334"/>
                  <a:gd name="T45" fmla="*/ 1 h 156"/>
                  <a:gd name="T46" fmla="*/ 3 w 334"/>
                  <a:gd name="T47" fmla="*/ 1 h 156"/>
                  <a:gd name="T48" fmla="*/ 3 w 334"/>
                  <a:gd name="T49" fmla="*/ 1 h 156"/>
                  <a:gd name="T50" fmla="*/ 3 w 334"/>
                  <a:gd name="T51" fmla="*/ 1 h 156"/>
                  <a:gd name="T52" fmla="*/ 3 w 334"/>
                  <a:gd name="T53" fmla="*/ 1 h 156"/>
                  <a:gd name="T54" fmla="*/ 4 w 334"/>
                  <a:gd name="T55" fmla="*/ 1 h 156"/>
                  <a:gd name="T56" fmla="*/ 5 w 334"/>
                  <a:gd name="T57" fmla="*/ 1 h 156"/>
                  <a:gd name="T58" fmla="*/ 5 w 334"/>
                  <a:gd name="T59" fmla="*/ 1 h 156"/>
                  <a:gd name="T60" fmla="*/ 5 w 334"/>
                  <a:gd name="T61" fmla="*/ 1 h 156"/>
                  <a:gd name="T62" fmla="*/ 5 w 334"/>
                  <a:gd name="T63" fmla="*/ 1 h 156"/>
                  <a:gd name="T64" fmla="*/ 5 w 334"/>
                  <a:gd name="T65" fmla="*/ 1 h 1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4"/>
                  <a:gd name="T100" fmla="*/ 0 h 156"/>
                  <a:gd name="T101" fmla="*/ 334 w 334"/>
                  <a:gd name="T102" fmla="*/ 156 h 1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4" h="156">
                    <a:moveTo>
                      <a:pt x="334" y="46"/>
                    </a:moveTo>
                    <a:lnTo>
                      <a:pt x="326" y="71"/>
                    </a:lnTo>
                    <a:lnTo>
                      <a:pt x="312" y="94"/>
                    </a:lnTo>
                    <a:lnTo>
                      <a:pt x="295" y="115"/>
                    </a:lnTo>
                    <a:lnTo>
                      <a:pt x="273" y="131"/>
                    </a:lnTo>
                    <a:lnTo>
                      <a:pt x="248" y="144"/>
                    </a:lnTo>
                    <a:lnTo>
                      <a:pt x="220" y="153"/>
                    </a:lnTo>
                    <a:lnTo>
                      <a:pt x="190" y="156"/>
                    </a:lnTo>
                    <a:lnTo>
                      <a:pt x="159" y="155"/>
                    </a:lnTo>
                    <a:lnTo>
                      <a:pt x="127" y="149"/>
                    </a:lnTo>
                    <a:lnTo>
                      <a:pt x="97" y="138"/>
                    </a:lnTo>
                    <a:lnTo>
                      <a:pt x="69" y="122"/>
                    </a:lnTo>
                    <a:lnTo>
                      <a:pt x="46" y="103"/>
                    </a:lnTo>
                    <a:lnTo>
                      <a:pt x="27" y="80"/>
                    </a:lnTo>
                    <a:lnTo>
                      <a:pt x="13" y="55"/>
                    </a:lnTo>
                    <a:lnTo>
                      <a:pt x="4" y="28"/>
                    </a:lnTo>
                    <a:lnTo>
                      <a:pt x="0" y="0"/>
                    </a:lnTo>
                    <a:lnTo>
                      <a:pt x="14" y="16"/>
                    </a:lnTo>
                    <a:lnTo>
                      <a:pt x="30" y="30"/>
                    </a:lnTo>
                    <a:lnTo>
                      <a:pt x="49" y="43"/>
                    </a:lnTo>
                    <a:lnTo>
                      <a:pt x="69" y="55"/>
                    </a:lnTo>
                    <a:lnTo>
                      <a:pt x="92" y="65"/>
                    </a:lnTo>
                    <a:lnTo>
                      <a:pt x="115" y="73"/>
                    </a:lnTo>
                    <a:lnTo>
                      <a:pt x="141" y="80"/>
                    </a:lnTo>
                    <a:lnTo>
                      <a:pt x="167" y="85"/>
                    </a:lnTo>
                    <a:lnTo>
                      <a:pt x="191" y="86"/>
                    </a:lnTo>
                    <a:lnTo>
                      <a:pt x="216" y="86"/>
                    </a:lnTo>
                    <a:lnTo>
                      <a:pt x="239" y="84"/>
                    </a:lnTo>
                    <a:lnTo>
                      <a:pt x="261" y="79"/>
                    </a:lnTo>
                    <a:lnTo>
                      <a:pt x="281" y="73"/>
                    </a:lnTo>
                    <a:lnTo>
                      <a:pt x="301" y="65"/>
                    </a:lnTo>
                    <a:lnTo>
                      <a:pt x="318" y="56"/>
                    </a:lnTo>
                    <a:lnTo>
                      <a:pt x="334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414"/>
              <p:cNvSpPr>
                <a:spLocks/>
              </p:cNvSpPr>
              <p:nvPr/>
            </p:nvSpPr>
            <p:spPr bwMode="auto">
              <a:xfrm>
                <a:off x="6966" y="5547"/>
                <a:ext cx="168" cy="79"/>
              </a:xfrm>
              <a:custGeom>
                <a:avLst/>
                <a:gdLst>
                  <a:gd name="T0" fmla="*/ 6 w 335"/>
                  <a:gd name="T1" fmla="*/ 1 h 157"/>
                  <a:gd name="T2" fmla="*/ 6 w 335"/>
                  <a:gd name="T3" fmla="*/ 2 h 157"/>
                  <a:gd name="T4" fmla="*/ 5 w 335"/>
                  <a:gd name="T5" fmla="*/ 2 h 157"/>
                  <a:gd name="T6" fmla="*/ 5 w 335"/>
                  <a:gd name="T7" fmla="*/ 2 h 157"/>
                  <a:gd name="T8" fmla="*/ 5 w 335"/>
                  <a:gd name="T9" fmla="*/ 3 h 157"/>
                  <a:gd name="T10" fmla="*/ 4 w 335"/>
                  <a:gd name="T11" fmla="*/ 3 h 157"/>
                  <a:gd name="T12" fmla="*/ 4 w 335"/>
                  <a:gd name="T13" fmla="*/ 3 h 157"/>
                  <a:gd name="T14" fmla="*/ 3 w 335"/>
                  <a:gd name="T15" fmla="*/ 3 h 157"/>
                  <a:gd name="T16" fmla="*/ 3 w 335"/>
                  <a:gd name="T17" fmla="*/ 3 h 157"/>
                  <a:gd name="T18" fmla="*/ 2 w 335"/>
                  <a:gd name="T19" fmla="*/ 3 h 157"/>
                  <a:gd name="T20" fmla="*/ 2 w 335"/>
                  <a:gd name="T21" fmla="*/ 3 h 157"/>
                  <a:gd name="T22" fmla="*/ 2 w 335"/>
                  <a:gd name="T23" fmla="*/ 2 h 157"/>
                  <a:gd name="T24" fmla="*/ 1 w 335"/>
                  <a:gd name="T25" fmla="*/ 2 h 157"/>
                  <a:gd name="T26" fmla="*/ 1 w 335"/>
                  <a:gd name="T27" fmla="*/ 2 h 157"/>
                  <a:gd name="T28" fmla="*/ 1 w 335"/>
                  <a:gd name="T29" fmla="*/ 1 h 157"/>
                  <a:gd name="T30" fmla="*/ 1 w 335"/>
                  <a:gd name="T31" fmla="*/ 1 h 157"/>
                  <a:gd name="T32" fmla="*/ 0 w 335"/>
                  <a:gd name="T33" fmla="*/ 0 h 157"/>
                  <a:gd name="T34" fmla="*/ 1 w 335"/>
                  <a:gd name="T35" fmla="*/ 1 h 157"/>
                  <a:gd name="T36" fmla="*/ 1 w 335"/>
                  <a:gd name="T37" fmla="*/ 1 h 157"/>
                  <a:gd name="T38" fmla="*/ 1 w 335"/>
                  <a:gd name="T39" fmla="*/ 1 h 157"/>
                  <a:gd name="T40" fmla="*/ 2 w 335"/>
                  <a:gd name="T41" fmla="*/ 1 h 157"/>
                  <a:gd name="T42" fmla="*/ 2 w 335"/>
                  <a:gd name="T43" fmla="*/ 2 h 157"/>
                  <a:gd name="T44" fmla="*/ 2 w 335"/>
                  <a:gd name="T45" fmla="*/ 2 h 157"/>
                  <a:gd name="T46" fmla="*/ 3 w 335"/>
                  <a:gd name="T47" fmla="*/ 2 h 157"/>
                  <a:gd name="T48" fmla="*/ 3 w 335"/>
                  <a:gd name="T49" fmla="*/ 2 h 157"/>
                  <a:gd name="T50" fmla="*/ 3 w 335"/>
                  <a:gd name="T51" fmla="*/ 2 h 157"/>
                  <a:gd name="T52" fmla="*/ 4 w 335"/>
                  <a:gd name="T53" fmla="*/ 2 h 157"/>
                  <a:gd name="T54" fmla="*/ 4 w 335"/>
                  <a:gd name="T55" fmla="*/ 2 h 157"/>
                  <a:gd name="T56" fmla="*/ 5 w 335"/>
                  <a:gd name="T57" fmla="*/ 2 h 157"/>
                  <a:gd name="T58" fmla="*/ 5 w 335"/>
                  <a:gd name="T59" fmla="*/ 2 h 157"/>
                  <a:gd name="T60" fmla="*/ 5 w 335"/>
                  <a:gd name="T61" fmla="*/ 2 h 157"/>
                  <a:gd name="T62" fmla="*/ 5 w 335"/>
                  <a:gd name="T63" fmla="*/ 1 h 157"/>
                  <a:gd name="T64" fmla="*/ 6 w 335"/>
                  <a:gd name="T65" fmla="*/ 1 h 1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5"/>
                  <a:gd name="T100" fmla="*/ 0 h 157"/>
                  <a:gd name="T101" fmla="*/ 335 w 335"/>
                  <a:gd name="T102" fmla="*/ 157 h 15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5" h="157">
                    <a:moveTo>
                      <a:pt x="335" y="46"/>
                    </a:moveTo>
                    <a:lnTo>
                      <a:pt x="327" y="71"/>
                    </a:lnTo>
                    <a:lnTo>
                      <a:pt x="313" y="94"/>
                    </a:lnTo>
                    <a:lnTo>
                      <a:pt x="296" y="115"/>
                    </a:lnTo>
                    <a:lnTo>
                      <a:pt x="274" y="131"/>
                    </a:lnTo>
                    <a:lnTo>
                      <a:pt x="249" y="144"/>
                    </a:lnTo>
                    <a:lnTo>
                      <a:pt x="221" y="153"/>
                    </a:lnTo>
                    <a:lnTo>
                      <a:pt x="191" y="157"/>
                    </a:lnTo>
                    <a:lnTo>
                      <a:pt x="160" y="156"/>
                    </a:lnTo>
                    <a:lnTo>
                      <a:pt x="128" y="149"/>
                    </a:lnTo>
                    <a:lnTo>
                      <a:pt x="98" y="138"/>
                    </a:lnTo>
                    <a:lnTo>
                      <a:pt x="70" y="123"/>
                    </a:lnTo>
                    <a:lnTo>
                      <a:pt x="47" y="103"/>
                    </a:lnTo>
                    <a:lnTo>
                      <a:pt x="27" y="80"/>
                    </a:lnTo>
                    <a:lnTo>
                      <a:pt x="13" y="55"/>
                    </a:lnTo>
                    <a:lnTo>
                      <a:pt x="3" y="28"/>
                    </a:lnTo>
                    <a:lnTo>
                      <a:pt x="0" y="0"/>
                    </a:lnTo>
                    <a:lnTo>
                      <a:pt x="14" y="16"/>
                    </a:lnTo>
                    <a:lnTo>
                      <a:pt x="31" y="31"/>
                    </a:lnTo>
                    <a:lnTo>
                      <a:pt x="49" y="43"/>
                    </a:lnTo>
                    <a:lnTo>
                      <a:pt x="70" y="56"/>
                    </a:lnTo>
                    <a:lnTo>
                      <a:pt x="92" y="66"/>
                    </a:lnTo>
                    <a:lnTo>
                      <a:pt x="116" y="74"/>
                    </a:lnTo>
                    <a:lnTo>
                      <a:pt x="142" y="80"/>
                    </a:lnTo>
                    <a:lnTo>
                      <a:pt x="168" y="85"/>
                    </a:lnTo>
                    <a:lnTo>
                      <a:pt x="192" y="86"/>
                    </a:lnTo>
                    <a:lnTo>
                      <a:pt x="216" y="86"/>
                    </a:lnTo>
                    <a:lnTo>
                      <a:pt x="239" y="84"/>
                    </a:lnTo>
                    <a:lnTo>
                      <a:pt x="261" y="79"/>
                    </a:lnTo>
                    <a:lnTo>
                      <a:pt x="282" y="73"/>
                    </a:lnTo>
                    <a:lnTo>
                      <a:pt x="302" y="66"/>
                    </a:lnTo>
                    <a:lnTo>
                      <a:pt x="319" y="56"/>
                    </a:lnTo>
                    <a:lnTo>
                      <a:pt x="335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415"/>
              <p:cNvSpPr>
                <a:spLocks/>
              </p:cNvSpPr>
              <p:nvPr/>
            </p:nvSpPr>
            <p:spPr bwMode="auto">
              <a:xfrm>
                <a:off x="6244" y="5407"/>
                <a:ext cx="167" cy="79"/>
              </a:xfrm>
              <a:custGeom>
                <a:avLst/>
                <a:gdLst>
                  <a:gd name="T0" fmla="*/ 5 w 334"/>
                  <a:gd name="T1" fmla="*/ 1 h 158"/>
                  <a:gd name="T2" fmla="*/ 5 w 334"/>
                  <a:gd name="T3" fmla="*/ 1 h 158"/>
                  <a:gd name="T4" fmla="*/ 5 w 334"/>
                  <a:gd name="T5" fmla="*/ 1 h 158"/>
                  <a:gd name="T6" fmla="*/ 5 w 334"/>
                  <a:gd name="T7" fmla="*/ 2 h 158"/>
                  <a:gd name="T8" fmla="*/ 5 w 334"/>
                  <a:gd name="T9" fmla="*/ 2 h 158"/>
                  <a:gd name="T10" fmla="*/ 4 w 334"/>
                  <a:gd name="T11" fmla="*/ 2 h 158"/>
                  <a:gd name="T12" fmla="*/ 3 w 334"/>
                  <a:gd name="T13" fmla="*/ 2 h 158"/>
                  <a:gd name="T14" fmla="*/ 3 w 334"/>
                  <a:gd name="T15" fmla="*/ 2 h 158"/>
                  <a:gd name="T16" fmla="*/ 3 w 334"/>
                  <a:gd name="T17" fmla="*/ 2 h 158"/>
                  <a:gd name="T18" fmla="*/ 2 w 334"/>
                  <a:gd name="T19" fmla="*/ 2 h 158"/>
                  <a:gd name="T20" fmla="*/ 1 w 334"/>
                  <a:gd name="T21" fmla="*/ 2 h 158"/>
                  <a:gd name="T22" fmla="*/ 1 w 334"/>
                  <a:gd name="T23" fmla="*/ 2 h 158"/>
                  <a:gd name="T24" fmla="*/ 1 w 334"/>
                  <a:gd name="T25" fmla="*/ 2 h 158"/>
                  <a:gd name="T26" fmla="*/ 1 w 334"/>
                  <a:gd name="T27" fmla="*/ 1 h 158"/>
                  <a:gd name="T28" fmla="*/ 1 w 334"/>
                  <a:gd name="T29" fmla="*/ 1 h 158"/>
                  <a:gd name="T30" fmla="*/ 1 w 334"/>
                  <a:gd name="T31" fmla="*/ 1 h 158"/>
                  <a:gd name="T32" fmla="*/ 0 w 334"/>
                  <a:gd name="T33" fmla="*/ 0 h 158"/>
                  <a:gd name="T34" fmla="*/ 1 w 334"/>
                  <a:gd name="T35" fmla="*/ 1 h 158"/>
                  <a:gd name="T36" fmla="*/ 1 w 334"/>
                  <a:gd name="T37" fmla="*/ 1 h 158"/>
                  <a:gd name="T38" fmla="*/ 1 w 334"/>
                  <a:gd name="T39" fmla="*/ 1 h 158"/>
                  <a:gd name="T40" fmla="*/ 1 w 334"/>
                  <a:gd name="T41" fmla="*/ 1 h 158"/>
                  <a:gd name="T42" fmla="*/ 1 w 334"/>
                  <a:gd name="T43" fmla="*/ 1 h 158"/>
                  <a:gd name="T44" fmla="*/ 2 w 334"/>
                  <a:gd name="T45" fmla="*/ 1 h 158"/>
                  <a:gd name="T46" fmla="*/ 3 w 334"/>
                  <a:gd name="T47" fmla="*/ 1 h 158"/>
                  <a:gd name="T48" fmla="*/ 3 w 334"/>
                  <a:gd name="T49" fmla="*/ 1 h 158"/>
                  <a:gd name="T50" fmla="*/ 3 w 334"/>
                  <a:gd name="T51" fmla="*/ 1 h 158"/>
                  <a:gd name="T52" fmla="*/ 3 w 334"/>
                  <a:gd name="T53" fmla="*/ 1 h 158"/>
                  <a:gd name="T54" fmla="*/ 4 w 334"/>
                  <a:gd name="T55" fmla="*/ 1 h 158"/>
                  <a:gd name="T56" fmla="*/ 5 w 334"/>
                  <a:gd name="T57" fmla="*/ 1 h 158"/>
                  <a:gd name="T58" fmla="*/ 5 w 334"/>
                  <a:gd name="T59" fmla="*/ 1 h 158"/>
                  <a:gd name="T60" fmla="*/ 5 w 334"/>
                  <a:gd name="T61" fmla="*/ 1 h 158"/>
                  <a:gd name="T62" fmla="*/ 5 w 334"/>
                  <a:gd name="T63" fmla="*/ 1 h 158"/>
                  <a:gd name="T64" fmla="*/ 5 w 334"/>
                  <a:gd name="T65" fmla="*/ 1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4"/>
                  <a:gd name="T100" fmla="*/ 0 h 158"/>
                  <a:gd name="T101" fmla="*/ 334 w 334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4" h="158">
                    <a:moveTo>
                      <a:pt x="334" y="46"/>
                    </a:moveTo>
                    <a:lnTo>
                      <a:pt x="325" y="71"/>
                    </a:lnTo>
                    <a:lnTo>
                      <a:pt x="313" y="94"/>
                    </a:lnTo>
                    <a:lnTo>
                      <a:pt x="294" y="115"/>
                    </a:lnTo>
                    <a:lnTo>
                      <a:pt x="274" y="131"/>
                    </a:lnTo>
                    <a:lnTo>
                      <a:pt x="248" y="144"/>
                    </a:lnTo>
                    <a:lnTo>
                      <a:pt x="221" y="153"/>
                    </a:lnTo>
                    <a:lnTo>
                      <a:pt x="191" y="158"/>
                    </a:lnTo>
                    <a:lnTo>
                      <a:pt x="158" y="156"/>
                    </a:lnTo>
                    <a:lnTo>
                      <a:pt x="126" y="149"/>
                    </a:lnTo>
                    <a:lnTo>
                      <a:pt x="96" y="138"/>
                    </a:lnTo>
                    <a:lnTo>
                      <a:pt x="69" y="123"/>
                    </a:lnTo>
                    <a:lnTo>
                      <a:pt x="46" y="103"/>
                    </a:lnTo>
                    <a:lnTo>
                      <a:pt x="26" y="80"/>
                    </a:lnTo>
                    <a:lnTo>
                      <a:pt x="12" y="55"/>
                    </a:lnTo>
                    <a:lnTo>
                      <a:pt x="3" y="28"/>
                    </a:lnTo>
                    <a:lnTo>
                      <a:pt x="0" y="0"/>
                    </a:lnTo>
                    <a:lnTo>
                      <a:pt x="13" y="16"/>
                    </a:lnTo>
                    <a:lnTo>
                      <a:pt x="31" y="31"/>
                    </a:lnTo>
                    <a:lnTo>
                      <a:pt x="49" y="43"/>
                    </a:lnTo>
                    <a:lnTo>
                      <a:pt x="70" y="56"/>
                    </a:lnTo>
                    <a:lnTo>
                      <a:pt x="92" y="67"/>
                    </a:lnTo>
                    <a:lnTo>
                      <a:pt x="116" y="75"/>
                    </a:lnTo>
                    <a:lnTo>
                      <a:pt x="141" y="80"/>
                    </a:lnTo>
                    <a:lnTo>
                      <a:pt x="168" y="85"/>
                    </a:lnTo>
                    <a:lnTo>
                      <a:pt x="192" y="86"/>
                    </a:lnTo>
                    <a:lnTo>
                      <a:pt x="216" y="86"/>
                    </a:lnTo>
                    <a:lnTo>
                      <a:pt x="239" y="84"/>
                    </a:lnTo>
                    <a:lnTo>
                      <a:pt x="261" y="79"/>
                    </a:lnTo>
                    <a:lnTo>
                      <a:pt x="282" y="73"/>
                    </a:lnTo>
                    <a:lnTo>
                      <a:pt x="300" y="67"/>
                    </a:lnTo>
                    <a:lnTo>
                      <a:pt x="317" y="56"/>
                    </a:lnTo>
                    <a:lnTo>
                      <a:pt x="334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416"/>
              <p:cNvSpPr>
                <a:spLocks/>
              </p:cNvSpPr>
              <p:nvPr/>
            </p:nvSpPr>
            <p:spPr bwMode="auto">
              <a:xfrm>
                <a:off x="6461" y="5549"/>
                <a:ext cx="167" cy="79"/>
              </a:xfrm>
              <a:custGeom>
                <a:avLst/>
                <a:gdLst>
                  <a:gd name="T0" fmla="*/ 5 w 334"/>
                  <a:gd name="T1" fmla="*/ 1 h 158"/>
                  <a:gd name="T2" fmla="*/ 5 w 334"/>
                  <a:gd name="T3" fmla="*/ 1 h 158"/>
                  <a:gd name="T4" fmla="*/ 5 w 334"/>
                  <a:gd name="T5" fmla="*/ 1 h 158"/>
                  <a:gd name="T6" fmla="*/ 5 w 334"/>
                  <a:gd name="T7" fmla="*/ 2 h 158"/>
                  <a:gd name="T8" fmla="*/ 5 w 334"/>
                  <a:gd name="T9" fmla="*/ 2 h 158"/>
                  <a:gd name="T10" fmla="*/ 4 w 334"/>
                  <a:gd name="T11" fmla="*/ 2 h 158"/>
                  <a:gd name="T12" fmla="*/ 3 w 334"/>
                  <a:gd name="T13" fmla="*/ 2 h 158"/>
                  <a:gd name="T14" fmla="*/ 3 w 334"/>
                  <a:gd name="T15" fmla="*/ 2 h 158"/>
                  <a:gd name="T16" fmla="*/ 3 w 334"/>
                  <a:gd name="T17" fmla="*/ 2 h 158"/>
                  <a:gd name="T18" fmla="*/ 2 w 334"/>
                  <a:gd name="T19" fmla="*/ 2 h 158"/>
                  <a:gd name="T20" fmla="*/ 2 w 334"/>
                  <a:gd name="T21" fmla="*/ 2 h 158"/>
                  <a:gd name="T22" fmla="*/ 1 w 334"/>
                  <a:gd name="T23" fmla="*/ 2 h 158"/>
                  <a:gd name="T24" fmla="*/ 1 w 334"/>
                  <a:gd name="T25" fmla="*/ 2 h 158"/>
                  <a:gd name="T26" fmla="*/ 1 w 334"/>
                  <a:gd name="T27" fmla="*/ 1 h 158"/>
                  <a:gd name="T28" fmla="*/ 1 w 334"/>
                  <a:gd name="T29" fmla="*/ 1 h 158"/>
                  <a:gd name="T30" fmla="*/ 1 w 334"/>
                  <a:gd name="T31" fmla="*/ 1 h 158"/>
                  <a:gd name="T32" fmla="*/ 0 w 334"/>
                  <a:gd name="T33" fmla="*/ 0 h 158"/>
                  <a:gd name="T34" fmla="*/ 1 w 334"/>
                  <a:gd name="T35" fmla="*/ 1 h 158"/>
                  <a:gd name="T36" fmla="*/ 1 w 334"/>
                  <a:gd name="T37" fmla="*/ 1 h 158"/>
                  <a:gd name="T38" fmla="*/ 1 w 334"/>
                  <a:gd name="T39" fmla="*/ 1 h 158"/>
                  <a:gd name="T40" fmla="*/ 1 w 334"/>
                  <a:gd name="T41" fmla="*/ 1 h 158"/>
                  <a:gd name="T42" fmla="*/ 1 w 334"/>
                  <a:gd name="T43" fmla="*/ 1 h 158"/>
                  <a:gd name="T44" fmla="*/ 2 w 334"/>
                  <a:gd name="T45" fmla="*/ 1 h 158"/>
                  <a:gd name="T46" fmla="*/ 3 w 334"/>
                  <a:gd name="T47" fmla="*/ 1 h 158"/>
                  <a:gd name="T48" fmla="*/ 3 w 334"/>
                  <a:gd name="T49" fmla="*/ 1 h 158"/>
                  <a:gd name="T50" fmla="*/ 3 w 334"/>
                  <a:gd name="T51" fmla="*/ 1 h 158"/>
                  <a:gd name="T52" fmla="*/ 3 w 334"/>
                  <a:gd name="T53" fmla="*/ 1 h 158"/>
                  <a:gd name="T54" fmla="*/ 4 w 334"/>
                  <a:gd name="T55" fmla="*/ 1 h 158"/>
                  <a:gd name="T56" fmla="*/ 5 w 334"/>
                  <a:gd name="T57" fmla="*/ 1 h 158"/>
                  <a:gd name="T58" fmla="*/ 5 w 334"/>
                  <a:gd name="T59" fmla="*/ 1 h 158"/>
                  <a:gd name="T60" fmla="*/ 5 w 334"/>
                  <a:gd name="T61" fmla="*/ 1 h 158"/>
                  <a:gd name="T62" fmla="*/ 5 w 334"/>
                  <a:gd name="T63" fmla="*/ 1 h 158"/>
                  <a:gd name="T64" fmla="*/ 5 w 334"/>
                  <a:gd name="T65" fmla="*/ 1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4"/>
                  <a:gd name="T100" fmla="*/ 0 h 158"/>
                  <a:gd name="T101" fmla="*/ 334 w 334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4" h="158">
                    <a:moveTo>
                      <a:pt x="334" y="46"/>
                    </a:moveTo>
                    <a:lnTo>
                      <a:pt x="326" y="72"/>
                    </a:lnTo>
                    <a:lnTo>
                      <a:pt x="312" y="95"/>
                    </a:lnTo>
                    <a:lnTo>
                      <a:pt x="295" y="115"/>
                    </a:lnTo>
                    <a:lnTo>
                      <a:pt x="273" y="132"/>
                    </a:lnTo>
                    <a:lnTo>
                      <a:pt x="249" y="144"/>
                    </a:lnTo>
                    <a:lnTo>
                      <a:pt x="221" y="153"/>
                    </a:lnTo>
                    <a:lnTo>
                      <a:pt x="191" y="158"/>
                    </a:lnTo>
                    <a:lnTo>
                      <a:pt x="159" y="157"/>
                    </a:lnTo>
                    <a:lnTo>
                      <a:pt x="127" y="150"/>
                    </a:lnTo>
                    <a:lnTo>
                      <a:pt x="97" y="138"/>
                    </a:lnTo>
                    <a:lnTo>
                      <a:pt x="69" y="123"/>
                    </a:lnTo>
                    <a:lnTo>
                      <a:pt x="46" y="104"/>
                    </a:lnTo>
                    <a:lnTo>
                      <a:pt x="26" y="81"/>
                    </a:lnTo>
                    <a:lnTo>
                      <a:pt x="13" y="55"/>
                    </a:lnTo>
                    <a:lnTo>
                      <a:pt x="3" y="29"/>
                    </a:lnTo>
                    <a:lnTo>
                      <a:pt x="0" y="0"/>
                    </a:lnTo>
                    <a:lnTo>
                      <a:pt x="14" y="16"/>
                    </a:lnTo>
                    <a:lnTo>
                      <a:pt x="31" y="31"/>
                    </a:lnTo>
                    <a:lnTo>
                      <a:pt x="49" y="44"/>
                    </a:lnTo>
                    <a:lnTo>
                      <a:pt x="70" y="57"/>
                    </a:lnTo>
                    <a:lnTo>
                      <a:pt x="92" y="67"/>
                    </a:lnTo>
                    <a:lnTo>
                      <a:pt x="115" y="75"/>
                    </a:lnTo>
                    <a:lnTo>
                      <a:pt x="140" y="81"/>
                    </a:lnTo>
                    <a:lnTo>
                      <a:pt x="167" y="85"/>
                    </a:lnTo>
                    <a:lnTo>
                      <a:pt x="191" y="87"/>
                    </a:lnTo>
                    <a:lnTo>
                      <a:pt x="215" y="87"/>
                    </a:lnTo>
                    <a:lnTo>
                      <a:pt x="238" y="84"/>
                    </a:lnTo>
                    <a:lnTo>
                      <a:pt x="260" y="80"/>
                    </a:lnTo>
                    <a:lnTo>
                      <a:pt x="281" y="74"/>
                    </a:lnTo>
                    <a:lnTo>
                      <a:pt x="300" y="67"/>
                    </a:lnTo>
                    <a:lnTo>
                      <a:pt x="318" y="57"/>
                    </a:lnTo>
                    <a:lnTo>
                      <a:pt x="334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6835" y="5554"/>
                <a:ext cx="167" cy="79"/>
              </a:xfrm>
              <a:custGeom>
                <a:avLst/>
                <a:gdLst>
                  <a:gd name="T0" fmla="*/ 5 w 334"/>
                  <a:gd name="T1" fmla="*/ 1 h 158"/>
                  <a:gd name="T2" fmla="*/ 5 w 334"/>
                  <a:gd name="T3" fmla="*/ 1 h 158"/>
                  <a:gd name="T4" fmla="*/ 5 w 334"/>
                  <a:gd name="T5" fmla="*/ 1 h 158"/>
                  <a:gd name="T6" fmla="*/ 5 w 334"/>
                  <a:gd name="T7" fmla="*/ 2 h 158"/>
                  <a:gd name="T8" fmla="*/ 5 w 334"/>
                  <a:gd name="T9" fmla="*/ 2 h 158"/>
                  <a:gd name="T10" fmla="*/ 4 w 334"/>
                  <a:gd name="T11" fmla="*/ 2 h 158"/>
                  <a:gd name="T12" fmla="*/ 3 w 334"/>
                  <a:gd name="T13" fmla="*/ 2 h 158"/>
                  <a:gd name="T14" fmla="*/ 3 w 334"/>
                  <a:gd name="T15" fmla="*/ 2 h 158"/>
                  <a:gd name="T16" fmla="*/ 3 w 334"/>
                  <a:gd name="T17" fmla="*/ 2 h 158"/>
                  <a:gd name="T18" fmla="*/ 2 w 334"/>
                  <a:gd name="T19" fmla="*/ 2 h 158"/>
                  <a:gd name="T20" fmla="*/ 2 w 334"/>
                  <a:gd name="T21" fmla="*/ 2 h 158"/>
                  <a:gd name="T22" fmla="*/ 1 w 334"/>
                  <a:gd name="T23" fmla="*/ 2 h 158"/>
                  <a:gd name="T24" fmla="*/ 1 w 334"/>
                  <a:gd name="T25" fmla="*/ 2 h 158"/>
                  <a:gd name="T26" fmla="*/ 1 w 334"/>
                  <a:gd name="T27" fmla="*/ 1 h 158"/>
                  <a:gd name="T28" fmla="*/ 1 w 334"/>
                  <a:gd name="T29" fmla="*/ 1 h 158"/>
                  <a:gd name="T30" fmla="*/ 1 w 334"/>
                  <a:gd name="T31" fmla="*/ 1 h 158"/>
                  <a:gd name="T32" fmla="*/ 0 w 334"/>
                  <a:gd name="T33" fmla="*/ 0 h 158"/>
                  <a:gd name="T34" fmla="*/ 1 w 334"/>
                  <a:gd name="T35" fmla="*/ 1 h 158"/>
                  <a:gd name="T36" fmla="*/ 1 w 334"/>
                  <a:gd name="T37" fmla="*/ 1 h 158"/>
                  <a:gd name="T38" fmla="*/ 1 w 334"/>
                  <a:gd name="T39" fmla="*/ 1 h 158"/>
                  <a:gd name="T40" fmla="*/ 1 w 334"/>
                  <a:gd name="T41" fmla="*/ 1 h 158"/>
                  <a:gd name="T42" fmla="*/ 1 w 334"/>
                  <a:gd name="T43" fmla="*/ 1 h 158"/>
                  <a:gd name="T44" fmla="*/ 2 w 334"/>
                  <a:gd name="T45" fmla="*/ 1 h 158"/>
                  <a:gd name="T46" fmla="*/ 3 w 334"/>
                  <a:gd name="T47" fmla="*/ 1 h 158"/>
                  <a:gd name="T48" fmla="*/ 3 w 334"/>
                  <a:gd name="T49" fmla="*/ 1 h 158"/>
                  <a:gd name="T50" fmla="*/ 3 w 334"/>
                  <a:gd name="T51" fmla="*/ 1 h 158"/>
                  <a:gd name="T52" fmla="*/ 3 w 334"/>
                  <a:gd name="T53" fmla="*/ 1 h 158"/>
                  <a:gd name="T54" fmla="*/ 4 w 334"/>
                  <a:gd name="T55" fmla="*/ 1 h 158"/>
                  <a:gd name="T56" fmla="*/ 5 w 334"/>
                  <a:gd name="T57" fmla="*/ 1 h 158"/>
                  <a:gd name="T58" fmla="*/ 5 w 334"/>
                  <a:gd name="T59" fmla="*/ 1 h 158"/>
                  <a:gd name="T60" fmla="*/ 5 w 334"/>
                  <a:gd name="T61" fmla="*/ 1 h 158"/>
                  <a:gd name="T62" fmla="*/ 5 w 334"/>
                  <a:gd name="T63" fmla="*/ 1 h 158"/>
                  <a:gd name="T64" fmla="*/ 5 w 334"/>
                  <a:gd name="T65" fmla="*/ 1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4"/>
                  <a:gd name="T100" fmla="*/ 0 h 158"/>
                  <a:gd name="T101" fmla="*/ 334 w 334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4" h="158">
                    <a:moveTo>
                      <a:pt x="334" y="48"/>
                    </a:moveTo>
                    <a:lnTo>
                      <a:pt x="326" y="73"/>
                    </a:lnTo>
                    <a:lnTo>
                      <a:pt x="313" y="96"/>
                    </a:lnTo>
                    <a:lnTo>
                      <a:pt x="295" y="116"/>
                    </a:lnTo>
                    <a:lnTo>
                      <a:pt x="274" y="133"/>
                    </a:lnTo>
                    <a:lnTo>
                      <a:pt x="249" y="146"/>
                    </a:lnTo>
                    <a:lnTo>
                      <a:pt x="221" y="154"/>
                    </a:lnTo>
                    <a:lnTo>
                      <a:pt x="191" y="158"/>
                    </a:lnTo>
                    <a:lnTo>
                      <a:pt x="159" y="157"/>
                    </a:lnTo>
                    <a:lnTo>
                      <a:pt x="127" y="150"/>
                    </a:lnTo>
                    <a:lnTo>
                      <a:pt x="97" y="139"/>
                    </a:lnTo>
                    <a:lnTo>
                      <a:pt x="69" y="124"/>
                    </a:lnTo>
                    <a:lnTo>
                      <a:pt x="46" y="104"/>
                    </a:lnTo>
                    <a:lnTo>
                      <a:pt x="27" y="81"/>
                    </a:lnTo>
                    <a:lnTo>
                      <a:pt x="13" y="56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14" y="17"/>
                    </a:lnTo>
                    <a:lnTo>
                      <a:pt x="31" y="32"/>
                    </a:lnTo>
                    <a:lnTo>
                      <a:pt x="50" y="44"/>
                    </a:lnTo>
                    <a:lnTo>
                      <a:pt x="70" y="57"/>
                    </a:lnTo>
                    <a:lnTo>
                      <a:pt x="92" y="67"/>
                    </a:lnTo>
                    <a:lnTo>
                      <a:pt x="116" y="75"/>
                    </a:lnTo>
                    <a:lnTo>
                      <a:pt x="142" y="81"/>
                    </a:lnTo>
                    <a:lnTo>
                      <a:pt x="168" y="86"/>
                    </a:lnTo>
                    <a:lnTo>
                      <a:pt x="192" y="88"/>
                    </a:lnTo>
                    <a:lnTo>
                      <a:pt x="217" y="87"/>
                    </a:lnTo>
                    <a:lnTo>
                      <a:pt x="240" y="85"/>
                    </a:lnTo>
                    <a:lnTo>
                      <a:pt x="262" y="81"/>
                    </a:lnTo>
                    <a:lnTo>
                      <a:pt x="282" y="75"/>
                    </a:lnTo>
                    <a:lnTo>
                      <a:pt x="301" y="67"/>
                    </a:lnTo>
                    <a:lnTo>
                      <a:pt x="318" y="58"/>
                    </a:lnTo>
                    <a:lnTo>
                      <a:pt x="334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6342" y="5478"/>
                <a:ext cx="254" cy="116"/>
              </a:xfrm>
              <a:custGeom>
                <a:avLst/>
                <a:gdLst>
                  <a:gd name="T0" fmla="*/ 7 w 509"/>
                  <a:gd name="T1" fmla="*/ 1 h 233"/>
                  <a:gd name="T2" fmla="*/ 7 w 509"/>
                  <a:gd name="T3" fmla="*/ 1 h 233"/>
                  <a:gd name="T4" fmla="*/ 7 w 509"/>
                  <a:gd name="T5" fmla="*/ 2 h 233"/>
                  <a:gd name="T6" fmla="*/ 6 w 509"/>
                  <a:gd name="T7" fmla="*/ 2 h 233"/>
                  <a:gd name="T8" fmla="*/ 6 w 509"/>
                  <a:gd name="T9" fmla="*/ 3 h 233"/>
                  <a:gd name="T10" fmla="*/ 5 w 509"/>
                  <a:gd name="T11" fmla="*/ 3 h 233"/>
                  <a:gd name="T12" fmla="*/ 4 w 509"/>
                  <a:gd name="T13" fmla="*/ 3 h 233"/>
                  <a:gd name="T14" fmla="*/ 4 w 509"/>
                  <a:gd name="T15" fmla="*/ 3 h 233"/>
                  <a:gd name="T16" fmla="*/ 3 w 509"/>
                  <a:gd name="T17" fmla="*/ 3 h 233"/>
                  <a:gd name="T18" fmla="*/ 2 w 509"/>
                  <a:gd name="T19" fmla="*/ 3 h 233"/>
                  <a:gd name="T20" fmla="*/ 2 w 509"/>
                  <a:gd name="T21" fmla="*/ 3 h 233"/>
                  <a:gd name="T22" fmla="*/ 1 w 509"/>
                  <a:gd name="T23" fmla="*/ 2 h 233"/>
                  <a:gd name="T24" fmla="*/ 0 w 509"/>
                  <a:gd name="T25" fmla="*/ 2 h 233"/>
                  <a:gd name="T26" fmla="*/ 0 w 509"/>
                  <a:gd name="T27" fmla="*/ 1 h 233"/>
                  <a:gd name="T28" fmla="*/ 0 w 509"/>
                  <a:gd name="T29" fmla="*/ 1 h 233"/>
                  <a:gd name="T30" fmla="*/ 0 w 509"/>
                  <a:gd name="T31" fmla="*/ 0 h 233"/>
                  <a:gd name="T32" fmla="*/ 0 w 509"/>
                  <a:gd name="T33" fmla="*/ 0 h 233"/>
                  <a:gd name="T34" fmla="*/ 0 w 509"/>
                  <a:gd name="T35" fmla="*/ 0 h 233"/>
                  <a:gd name="T36" fmla="*/ 0 w 509"/>
                  <a:gd name="T37" fmla="*/ 0 h 233"/>
                  <a:gd name="T38" fmla="*/ 1 w 509"/>
                  <a:gd name="T39" fmla="*/ 1 h 233"/>
                  <a:gd name="T40" fmla="*/ 1 w 509"/>
                  <a:gd name="T41" fmla="*/ 1 h 233"/>
                  <a:gd name="T42" fmla="*/ 2 w 509"/>
                  <a:gd name="T43" fmla="*/ 1 h 233"/>
                  <a:gd name="T44" fmla="*/ 3 w 509"/>
                  <a:gd name="T45" fmla="*/ 1 h 233"/>
                  <a:gd name="T46" fmla="*/ 3 w 509"/>
                  <a:gd name="T47" fmla="*/ 1 h 233"/>
                  <a:gd name="T48" fmla="*/ 4 w 509"/>
                  <a:gd name="T49" fmla="*/ 1 h 233"/>
                  <a:gd name="T50" fmla="*/ 4 w 509"/>
                  <a:gd name="T51" fmla="*/ 1 h 233"/>
                  <a:gd name="T52" fmla="*/ 5 w 509"/>
                  <a:gd name="T53" fmla="*/ 1 h 233"/>
                  <a:gd name="T54" fmla="*/ 5 w 509"/>
                  <a:gd name="T55" fmla="*/ 1 h 233"/>
                  <a:gd name="T56" fmla="*/ 6 w 509"/>
                  <a:gd name="T57" fmla="*/ 1 h 233"/>
                  <a:gd name="T58" fmla="*/ 6 w 509"/>
                  <a:gd name="T59" fmla="*/ 1 h 233"/>
                  <a:gd name="T60" fmla="*/ 7 w 509"/>
                  <a:gd name="T61" fmla="*/ 1 h 233"/>
                  <a:gd name="T62" fmla="*/ 7 w 509"/>
                  <a:gd name="T63" fmla="*/ 1 h 23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9"/>
                  <a:gd name="T97" fmla="*/ 0 h 233"/>
                  <a:gd name="T98" fmla="*/ 509 w 509"/>
                  <a:gd name="T99" fmla="*/ 233 h 23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9" h="233">
                    <a:moveTo>
                      <a:pt x="509" y="58"/>
                    </a:moveTo>
                    <a:lnTo>
                      <a:pt x="505" y="77"/>
                    </a:lnTo>
                    <a:lnTo>
                      <a:pt x="498" y="97"/>
                    </a:lnTo>
                    <a:lnTo>
                      <a:pt x="489" y="116"/>
                    </a:lnTo>
                    <a:lnTo>
                      <a:pt x="478" y="133"/>
                    </a:lnTo>
                    <a:lnTo>
                      <a:pt x="467" y="149"/>
                    </a:lnTo>
                    <a:lnTo>
                      <a:pt x="452" y="164"/>
                    </a:lnTo>
                    <a:lnTo>
                      <a:pt x="437" y="178"/>
                    </a:lnTo>
                    <a:lnTo>
                      <a:pt x="420" y="190"/>
                    </a:lnTo>
                    <a:lnTo>
                      <a:pt x="402" y="201"/>
                    </a:lnTo>
                    <a:lnTo>
                      <a:pt x="383" y="211"/>
                    </a:lnTo>
                    <a:lnTo>
                      <a:pt x="362" y="219"/>
                    </a:lnTo>
                    <a:lnTo>
                      <a:pt x="340" y="225"/>
                    </a:lnTo>
                    <a:lnTo>
                      <a:pt x="318" y="230"/>
                    </a:lnTo>
                    <a:lnTo>
                      <a:pt x="295" y="232"/>
                    </a:lnTo>
                    <a:lnTo>
                      <a:pt x="271" y="233"/>
                    </a:lnTo>
                    <a:lnTo>
                      <a:pt x="247" y="232"/>
                    </a:lnTo>
                    <a:lnTo>
                      <a:pt x="221" y="228"/>
                    </a:lnTo>
                    <a:lnTo>
                      <a:pt x="197" y="224"/>
                    </a:lnTo>
                    <a:lnTo>
                      <a:pt x="174" y="216"/>
                    </a:lnTo>
                    <a:lnTo>
                      <a:pt x="151" y="208"/>
                    </a:lnTo>
                    <a:lnTo>
                      <a:pt x="129" y="196"/>
                    </a:lnTo>
                    <a:lnTo>
                      <a:pt x="110" y="185"/>
                    </a:lnTo>
                    <a:lnTo>
                      <a:pt x="91" y="171"/>
                    </a:lnTo>
                    <a:lnTo>
                      <a:pt x="74" y="156"/>
                    </a:lnTo>
                    <a:lnTo>
                      <a:pt x="58" y="140"/>
                    </a:lnTo>
                    <a:lnTo>
                      <a:pt x="43" y="122"/>
                    </a:lnTo>
                    <a:lnTo>
                      <a:pt x="31" y="104"/>
                    </a:lnTo>
                    <a:lnTo>
                      <a:pt x="21" y="84"/>
                    </a:lnTo>
                    <a:lnTo>
                      <a:pt x="12" y="65"/>
                    </a:lnTo>
                    <a:lnTo>
                      <a:pt x="6" y="44"/>
                    </a:lnTo>
                    <a:lnTo>
                      <a:pt x="1" y="22"/>
                    </a:lnTo>
                    <a:lnTo>
                      <a:pt x="0" y="0"/>
                    </a:lnTo>
                    <a:lnTo>
                      <a:pt x="11" y="13"/>
                    </a:lnTo>
                    <a:lnTo>
                      <a:pt x="22" y="24"/>
                    </a:lnTo>
                    <a:lnTo>
                      <a:pt x="35" y="35"/>
                    </a:lnTo>
                    <a:lnTo>
                      <a:pt x="48" y="46"/>
                    </a:lnTo>
                    <a:lnTo>
                      <a:pt x="63" y="56"/>
                    </a:lnTo>
                    <a:lnTo>
                      <a:pt x="76" y="66"/>
                    </a:lnTo>
                    <a:lnTo>
                      <a:pt x="92" y="75"/>
                    </a:lnTo>
                    <a:lnTo>
                      <a:pt x="109" y="83"/>
                    </a:lnTo>
                    <a:lnTo>
                      <a:pt x="126" y="91"/>
                    </a:lnTo>
                    <a:lnTo>
                      <a:pt x="143" y="98"/>
                    </a:lnTo>
                    <a:lnTo>
                      <a:pt x="160" y="104"/>
                    </a:lnTo>
                    <a:lnTo>
                      <a:pt x="180" y="110"/>
                    </a:lnTo>
                    <a:lnTo>
                      <a:pt x="198" y="114"/>
                    </a:lnTo>
                    <a:lnTo>
                      <a:pt x="218" y="118"/>
                    </a:lnTo>
                    <a:lnTo>
                      <a:pt x="238" y="121"/>
                    </a:lnTo>
                    <a:lnTo>
                      <a:pt x="258" y="124"/>
                    </a:lnTo>
                    <a:lnTo>
                      <a:pt x="277" y="125"/>
                    </a:lnTo>
                    <a:lnTo>
                      <a:pt x="295" y="125"/>
                    </a:lnTo>
                    <a:lnTo>
                      <a:pt x="314" y="125"/>
                    </a:lnTo>
                    <a:lnTo>
                      <a:pt x="332" y="124"/>
                    </a:lnTo>
                    <a:lnTo>
                      <a:pt x="349" y="121"/>
                    </a:lnTo>
                    <a:lnTo>
                      <a:pt x="367" y="119"/>
                    </a:lnTo>
                    <a:lnTo>
                      <a:pt x="383" y="116"/>
                    </a:lnTo>
                    <a:lnTo>
                      <a:pt x="400" y="112"/>
                    </a:lnTo>
                    <a:lnTo>
                      <a:pt x="415" y="107"/>
                    </a:lnTo>
                    <a:lnTo>
                      <a:pt x="431" y="102"/>
                    </a:lnTo>
                    <a:lnTo>
                      <a:pt x="445" y="96"/>
                    </a:lnTo>
                    <a:lnTo>
                      <a:pt x="460" y="90"/>
                    </a:lnTo>
                    <a:lnTo>
                      <a:pt x="472" y="82"/>
                    </a:lnTo>
                    <a:lnTo>
                      <a:pt x="486" y="75"/>
                    </a:lnTo>
                    <a:lnTo>
                      <a:pt x="498" y="67"/>
                    </a:lnTo>
                    <a:lnTo>
                      <a:pt x="509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419"/>
              <p:cNvSpPr>
                <a:spLocks/>
              </p:cNvSpPr>
              <p:nvPr/>
            </p:nvSpPr>
            <p:spPr bwMode="auto">
              <a:xfrm>
                <a:off x="6399" y="5329"/>
                <a:ext cx="296" cy="140"/>
              </a:xfrm>
              <a:custGeom>
                <a:avLst/>
                <a:gdLst>
                  <a:gd name="T0" fmla="*/ 10 w 591"/>
                  <a:gd name="T1" fmla="*/ 2 h 280"/>
                  <a:gd name="T2" fmla="*/ 9 w 591"/>
                  <a:gd name="T3" fmla="*/ 2 h 280"/>
                  <a:gd name="T4" fmla="*/ 9 w 591"/>
                  <a:gd name="T5" fmla="*/ 3 h 280"/>
                  <a:gd name="T6" fmla="*/ 8 w 591"/>
                  <a:gd name="T7" fmla="*/ 3 h 280"/>
                  <a:gd name="T8" fmla="*/ 8 w 591"/>
                  <a:gd name="T9" fmla="*/ 4 h 280"/>
                  <a:gd name="T10" fmla="*/ 7 w 591"/>
                  <a:gd name="T11" fmla="*/ 4 h 280"/>
                  <a:gd name="T12" fmla="*/ 6 w 591"/>
                  <a:gd name="T13" fmla="*/ 4 h 280"/>
                  <a:gd name="T14" fmla="*/ 5 w 591"/>
                  <a:gd name="T15" fmla="*/ 4 h 280"/>
                  <a:gd name="T16" fmla="*/ 4 w 591"/>
                  <a:gd name="T17" fmla="*/ 4 h 280"/>
                  <a:gd name="T18" fmla="*/ 4 w 591"/>
                  <a:gd name="T19" fmla="*/ 4 h 280"/>
                  <a:gd name="T20" fmla="*/ 3 w 591"/>
                  <a:gd name="T21" fmla="*/ 4 h 280"/>
                  <a:gd name="T22" fmla="*/ 2 w 591"/>
                  <a:gd name="T23" fmla="*/ 3 h 280"/>
                  <a:gd name="T24" fmla="*/ 1 w 591"/>
                  <a:gd name="T25" fmla="*/ 3 h 280"/>
                  <a:gd name="T26" fmla="*/ 1 w 591"/>
                  <a:gd name="T27" fmla="*/ 2 h 280"/>
                  <a:gd name="T28" fmla="*/ 1 w 591"/>
                  <a:gd name="T29" fmla="*/ 1 h 280"/>
                  <a:gd name="T30" fmla="*/ 1 w 591"/>
                  <a:gd name="T31" fmla="*/ 1 h 280"/>
                  <a:gd name="T32" fmla="*/ 1 w 591"/>
                  <a:gd name="T33" fmla="*/ 1 h 280"/>
                  <a:gd name="T34" fmla="*/ 1 w 591"/>
                  <a:gd name="T35" fmla="*/ 1 h 280"/>
                  <a:gd name="T36" fmla="*/ 2 w 591"/>
                  <a:gd name="T37" fmla="*/ 1 h 280"/>
                  <a:gd name="T38" fmla="*/ 2 w 591"/>
                  <a:gd name="T39" fmla="*/ 1 h 280"/>
                  <a:gd name="T40" fmla="*/ 3 w 591"/>
                  <a:gd name="T41" fmla="*/ 2 h 280"/>
                  <a:gd name="T42" fmla="*/ 3 w 591"/>
                  <a:gd name="T43" fmla="*/ 2 h 280"/>
                  <a:gd name="T44" fmla="*/ 4 w 591"/>
                  <a:gd name="T45" fmla="*/ 2 h 280"/>
                  <a:gd name="T46" fmla="*/ 5 w 591"/>
                  <a:gd name="T47" fmla="*/ 2 h 280"/>
                  <a:gd name="T48" fmla="*/ 5 w 591"/>
                  <a:gd name="T49" fmla="*/ 2 h 280"/>
                  <a:gd name="T50" fmla="*/ 6 w 591"/>
                  <a:gd name="T51" fmla="*/ 2 h 280"/>
                  <a:gd name="T52" fmla="*/ 7 w 591"/>
                  <a:gd name="T53" fmla="*/ 2 h 280"/>
                  <a:gd name="T54" fmla="*/ 7 w 591"/>
                  <a:gd name="T55" fmla="*/ 2 h 280"/>
                  <a:gd name="T56" fmla="*/ 8 w 591"/>
                  <a:gd name="T57" fmla="*/ 2 h 280"/>
                  <a:gd name="T58" fmla="*/ 9 w 591"/>
                  <a:gd name="T59" fmla="*/ 2 h 280"/>
                  <a:gd name="T60" fmla="*/ 9 w 591"/>
                  <a:gd name="T61" fmla="*/ 2 h 280"/>
                  <a:gd name="T62" fmla="*/ 10 w 591"/>
                  <a:gd name="T63" fmla="*/ 1 h 2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1"/>
                  <a:gd name="T97" fmla="*/ 0 h 280"/>
                  <a:gd name="T98" fmla="*/ 591 w 591"/>
                  <a:gd name="T99" fmla="*/ 280 h 2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1" h="280">
                    <a:moveTo>
                      <a:pt x="591" y="83"/>
                    </a:moveTo>
                    <a:lnTo>
                      <a:pt x="586" y="106"/>
                    </a:lnTo>
                    <a:lnTo>
                      <a:pt x="577" y="128"/>
                    </a:lnTo>
                    <a:lnTo>
                      <a:pt x="566" y="150"/>
                    </a:lnTo>
                    <a:lnTo>
                      <a:pt x="553" y="169"/>
                    </a:lnTo>
                    <a:lnTo>
                      <a:pt x="539" y="188"/>
                    </a:lnTo>
                    <a:lnTo>
                      <a:pt x="522" y="205"/>
                    </a:lnTo>
                    <a:lnTo>
                      <a:pt x="504" y="220"/>
                    </a:lnTo>
                    <a:lnTo>
                      <a:pt x="484" y="234"/>
                    </a:lnTo>
                    <a:lnTo>
                      <a:pt x="463" y="247"/>
                    </a:lnTo>
                    <a:lnTo>
                      <a:pt x="440" y="257"/>
                    </a:lnTo>
                    <a:lnTo>
                      <a:pt x="416" y="266"/>
                    </a:lnTo>
                    <a:lnTo>
                      <a:pt x="391" y="272"/>
                    </a:lnTo>
                    <a:lnTo>
                      <a:pt x="364" y="277"/>
                    </a:lnTo>
                    <a:lnTo>
                      <a:pt x="338" y="280"/>
                    </a:lnTo>
                    <a:lnTo>
                      <a:pt x="310" y="280"/>
                    </a:lnTo>
                    <a:lnTo>
                      <a:pt x="281" y="278"/>
                    </a:lnTo>
                    <a:lnTo>
                      <a:pt x="253" y="273"/>
                    </a:lnTo>
                    <a:lnTo>
                      <a:pt x="224" y="266"/>
                    </a:lnTo>
                    <a:lnTo>
                      <a:pt x="197" y="257"/>
                    </a:lnTo>
                    <a:lnTo>
                      <a:pt x="171" y="247"/>
                    </a:lnTo>
                    <a:lnTo>
                      <a:pt x="147" y="233"/>
                    </a:lnTo>
                    <a:lnTo>
                      <a:pt x="124" y="219"/>
                    </a:lnTo>
                    <a:lnTo>
                      <a:pt x="102" y="202"/>
                    </a:lnTo>
                    <a:lnTo>
                      <a:pt x="82" y="183"/>
                    </a:lnTo>
                    <a:lnTo>
                      <a:pt x="64" y="165"/>
                    </a:lnTo>
                    <a:lnTo>
                      <a:pt x="48" y="144"/>
                    </a:lnTo>
                    <a:lnTo>
                      <a:pt x="34" y="122"/>
                    </a:lnTo>
                    <a:lnTo>
                      <a:pt x="22" y="99"/>
                    </a:lnTo>
                    <a:lnTo>
                      <a:pt x="13" y="75"/>
                    </a:lnTo>
                    <a:lnTo>
                      <a:pt x="6" y="51"/>
                    </a:lnTo>
                    <a:lnTo>
                      <a:pt x="2" y="25"/>
                    </a:lnTo>
                    <a:lnTo>
                      <a:pt x="0" y="0"/>
                    </a:lnTo>
                    <a:lnTo>
                      <a:pt x="12" y="15"/>
                    </a:lnTo>
                    <a:lnTo>
                      <a:pt x="25" y="29"/>
                    </a:lnTo>
                    <a:lnTo>
                      <a:pt x="40" y="41"/>
                    </a:lnTo>
                    <a:lnTo>
                      <a:pt x="55" y="54"/>
                    </a:lnTo>
                    <a:lnTo>
                      <a:pt x="71" y="67"/>
                    </a:lnTo>
                    <a:lnTo>
                      <a:pt x="87" y="78"/>
                    </a:lnTo>
                    <a:lnTo>
                      <a:pt x="105" y="90"/>
                    </a:lnTo>
                    <a:lnTo>
                      <a:pt x="124" y="100"/>
                    </a:lnTo>
                    <a:lnTo>
                      <a:pt x="143" y="109"/>
                    </a:lnTo>
                    <a:lnTo>
                      <a:pt x="163" y="118"/>
                    </a:lnTo>
                    <a:lnTo>
                      <a:pt x="184" y="126"/>
                    </a:lnTo>
                    <a:lnTo>
                      <a:pt x="205" y="132"/>
                    </a:lnTo>
                    <a:lnTo>
                      <a:pt x="227" y="139"/>
                    </a:lnTo>
                    <a:lnTo>
                      <a:pt x="250" y="144"/>
                    </a:lnTo>
                    <a:lnTo>
                      <a:pt x="273" y="149"/>
                    </a:lnTo>
                    <a:lnTo>
                      <a:pt x="298" y="152"/>
                    </a:lnTo>
                    <a:lnTo>
                      <a:pt x="319" y="154"/>
                    </a:lnTo>
                    <a:lnTo>
                      <a:pt x="340" y="156"/>
                    </a:lnTo>
                    <a:lnTo>
                      <a:pt x="362" y="156"/>
                    </a:lnTo>
                    <a:lnTo>
                      <a:pt x="383" y="154"/>
                    </a:lnTo>
                    <a:lnTo>
                      <a:pt x="404" y="152"/>
                    </a:lnTo>
                    <a:lnTo>
                      <a:pt x="423" y="150"/>
                    </a:lnTo>
                    <a:lnTo>
                      <a:pt x="443" y="146"/>
                    </a:lnTo>
                    <a:lnTo>
                      <a:pt x="462" y="143"/>
                    </a:lnTo>
                    <a:lnTo>
                      <a:pt x="481" y="137"/>
                    </a:lnTo>
                    <a:lnTo>
                      <a:pt x="498" y="132"/>
                    </a:lnTo>
                    <a:lnTo>
                      <a:pt x="515" y="126"/>
                    </a:lnTo>
                    <a:lnTo>
                      <a:pt x="533" y="119"/>
                    </a:lnTo>
                    <a:lnTo>
                      <a:pt x="548" y="111"/>
                    </a:lnTo>
                    <a:lnTo>
                      <a:pt x="564" y="103"/>
                    </a:lnTo>
                    <a:lnTo>
                      <a:pt x="577" y="93"/>
                    </a:lnTo>
                    <a:lnTo>
                      <a:pt x="591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420"/>
              <p:cNvSpPr>
                <a:spLocks/>
              </p:cNvSpPr>
              <p:nvPr/>
            </p:nvSpPr>
            <p:spPr bwMode="auto">
              <a:xfrm>
                <a:off x="6118" y="5453"/>
                <a:ext cx="261" cy="136"/>
              </a:xfrm>
              <a:custGeom>
                <a:avLst/>
                <a:gdLst>
                  <a:gd name="T0" fmla="*/ 7 w 523"/>
                  <a:gd name="T1" fmla="*/ 3 h 271"/>
                  <a:gd name="T2" fmla="*/ 6 w 523"/>
                  <a:gd name="T3" fmla="*/ 3 h 271"/>
                  <a:gd name="T4" fmla="*/ 6 w 523"/>
                  <a:gd name="T5" fmla="*/ 3 h 271"/>
                  <a:gd name="T6" fmla="*/ 6 w 523"/>
                  <a:gd name="T7" fmla="*/ 3 h 271"/>
                  <a:gd name="T8" fmla="*/ 6 w 523"/>
                  <a:gd name="T9" fmla="*/ 3 h 271"/>
                  <a:gd name="T10" fmla="*/ 5 w 523"/>
                  <a:gd name="T11" fmla="*/ 3 h 271"/>
                  <a:gd name="T12" fmla="*/ 5 w 523"/>
                  <a:gd name="T13" fmla="*/ 3 h 271"/>
                  <a:gd name="T14" fmla="*/ 5 w 523"/>
                  <a:gd name="T15" fmla="*/ 3 h 271"/>
                  <a:gd name="T16" fmla="*/ 4 w 523"/>
                  <a:gd name="T17" fmla="*/ 3 h 271"/>
                  <a:gd name="T18" fmla="*/ 4 w 523"/>
                  <a:gd name="T19" fmla="*/ 3 h 271"/>
                  <a:gd name="T20" fmla="*/ 3 w 523"/>
                  <a:gd name="T21" fmla="*/ 3 h 271"/>
                  <a:gd name="T22" fmla="*/ 3 w 523"/>
                  <a:gd name="T23" fmla="*/ 3 h 271"/>
                  <a:gd name="T24" fmla="*/ 3 w 523"/>
                  <a:gd name="T25" fmla="*/ 2 h 271"/>
                  <a:gd name="T26" fmla="*/ 2 w 523"/>
                  <a:gd name="T27" fmla="*/ 2 h 271"/>
                  <a:gd name="T28" fmla="*/ 2 w 523"/>
                  <a:gd name="T29" fmla="*/ 2 h 271"/>
                  <a:gd name="T30" fmla="*/ 2 w 523"/>
                  <a:gd name="T31" fmla="*/ 2 h 271"/>
                  <a:gd name="T32" fmla="*/ 1 w 523"/>
                  <a:gd name="T33" fmla="*/ 2 h 271"/>
                  <a:gd name="T34" fmla="*/ 1 w 523"/>
                  <a:gd name="T35" fmla="*/ 2 h 271"/>
                  <a:gd name="T36" fmla="*/ 1 w 523"/>
                  <a:gd name="T37" fmla="*/ 2 h 271"/>
                  <a:gd name="T38" fmla="*/ 1 w 523"/>
                  <a:gd name="T39" fmla="*/ 1 h 271"/>
                  <a:gd name="T40" fmla="*/ 0 w 523"/>
                  <a:gd name="T41" fmla="*/ 1 h 271"/>
                  <a:gd name="T42" fmla="*/ 0 w 523"/>
                  <a:gd name="T43" fmla="*/ 1 h 271"/>
                  <a:gd name="T44" fmla="*/ 0 w 523"/>
                  <a:gd name="T45" fmla="*/ 1 h 271"/>
                  <a:gd name="T46" fmla="*/ 0 w 523"/>
                  <a:gd name="T47" fmla="*/ 1 h 271"/>
                  <a:gd name="T48" fmla="*/ 0 w 523"/>
                  <a:gd name="T49" fmla="*/ 0 h 271"/>
                  <a:gd name="T50" fmla="*/ 0 w 523"/>
                  <a:gd name="T51" fmla="*/ 1 h 271"/>
                  <a:gd name="T52" fmla="*/ 0 w 523"/>
                  <a:gd name="T53" fmla="*/ 1 h 271"/>
                  <a:gd name="T54" fmla="*/ 0 w 523"/>
                  <a:gd name="T55" fmla="*/ 2 h 271"/>
                  <a:gd name="T56" fmla="*/ 0 w 523"/>
                  <a:gd name="T57" fmla="*/ 2 h 271"/>
                  <a:gd name="T58" fmla="*/ 0 w 523"/>
                  <a:gd name="T59" fmla="*/ 2 h 271"/>
                  <a:gd name="T60" fmla="*/ 0 w 523"/>
                  <a:gd name="T61" fmla="*/ 3 h 271"/>
                  <a:gd name="T62" fmla="*/ 1 w 523"/>
                  <a:gd name="T63" fmla="*/ 3 h 271"/>
                  <a:gd name="T64" fmla="*/ 1 w 523"/>
                  <a:gd name="T65" fmla="*/ 3 h 271"/>
                  <a:gd name="T66" fmla="*/ 1 w 523"/>
                  <a:gd name="T67" fmla="*/ 4 h 271"/>
                  <a:gd name="T68" fmla="*/ 1 w 523"/>
                  <a:gd name="T69" fmla="*/ 4 h 271"/>
                  <a:gd name="T70" fmla="*/ 2 w 523"/>
                  <a:gd name="T71" fmla="*/ 4 h 271"/>
                  <a:gd name="T72" fmla="*/ 2 w 523"/>
                  <a:gd name="T73" fmla="*/ 4 h 271"/>
                  <a:gd name="T74" fmla="*/ 3 w 523"/>
                  <a:gd name="T75" fmla="*/ 4 h 271"/>
                  <a:gd name="T76" fmla="*/ 3 w 523"/>
                  <a:gd name="T77" fmla="*/ 5 h 271"/>
                  <a:gd name="T78" fmla="*/ 4 w 523"/>
                  <a:gd name="T79" fmla="*/ 5 h 271"/>
                  <a:gd name="T80" fmla="*/ 4 w 523"/>
                  <a:gd name="T81" fmla="*/ 5 h 271"/>
                  <a:gd name="T82" fmla="*/ 4 w 523"/>
                  <a:gd name="T83" fmla="*/ 5 h 271"/>
                  <a:gd name="T84" fmla="*/ 5 w 523"/>
                  <a:gd name="T85" fmla="*/ 5 h 271"/>
                  <a:gd name="T86" fmla="*/ 5 w 523"/>
                  <a:gd name="T87" fmla="*/ 5 h 271"/>
                  <a:gd name="T88" fmla="*/ 5 w 523"/>
                  <a:gd name="T89" fmla="*/ 5 h 271"/>
                  <a:gd name="T90" fmla="*/ 5 w 523"/>
                  <a:gd name="T91" fmla="*/ 5 h 271"/>
                  <a:gd name="T92" fmla="*/ 6 w 523"/>
                  <a:gd name="T93" fmla="*/ 5 h 271"/>
                  <a:gd name="T94" fmla="*/ 6 w 523"/>
                  <a:gd name="T95" fmla="*/ 5 h 271"/>
                  <a:gd name="T96" fmla="*/ 6 w 523"/>
                  <a:gd name="T97" fmla="*/ 4 h 271"/>
                  <a:gd name="T98" fmla="*/ 6 w 523"/>
                  <a:gd name="T99" fmla="*/ 4 h 271"/>
                  <a:gd name="T100" fmla="*/ 7 w 523"/>
                  <a:gd name="T101" fmla="*/ 4 h 271"/>
                  <a:gd name="T102" fmla="*/ 7 w 523"/>
                  <a:gd name="T103" fmla="*/ 4 h 271"/>
                  <a:gd name="T104" fmla="*/ 7 w 523"/>
                  <a:gd name="T105" fmla="*/ 4 h 271"/>
                  <a:gd name="T106" fmla="*/ 7 w 523"/>
                  <a:gd name="T107" fmla="*/ 4 h 271"/>
                  <a:gd name="T108" fmla="*/ 7 w 523"/>
                  <a:gd name="T109" fmla="*/ 4 h 271"/>
                  <a:gd name="T110" fmla="*/ 8 w 523"/>
                  <a:gd name="T111" fmla="*/ 4 h 271"/>
                  <a:gd name="T112" fmla="*/ 8 w 523"/>
                  <a:gd name="T113" fmla="*/ 4 h 271"/>
                  <a:gd name="T114" fmla="*/ 7 w 523"/>
                  <a:gd name="T115" fmla="*/ 3 h 27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3"/>
                  <a:gd name="T175" fmla="*/ 0 h 271"/>
                  <a:gd name="T176" fmla="*/ 523 w 523"/>
                  <a:gd name="T177" fmla="*/ 271 h 27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3" h="271">
                    <a:moveTo>
                      <a:pt x="464" y="129"/>
                    </a:moveTo>
                    <a:lnTo>
                      <a:pt x="446" y="134"/>
                    </a:lnTo>
                    <a:lnTo>
                      <a:pt x="426" y="137"/>
                    </a:lnTo>
                    <a:lnTo>
                      <a:pt x="406" y="140"/>
                    </a:lnTo>
                    <a:lnTo>
                      <a:pt x="386" y="143"/>
                    </a:lnTo>
                    <a:lnTo>
                      <a:pt x="364" y="144"/>
                    </a:lnTo>
                    <a:lnTo>
                      <a:pt x="344" y="144"/>
                    </a:lnTo>
                    <a:lnTo>
                      <a:pt x="322" y="144"/>
                    </a:lnTo>
                    <a:lnTo>
                      <a:pt x="300" y="143"/>
                    </a:lnTo>
                    <a:lnTo>
                      <a:pt x="276" y="140"/>
                    </a:lnTo>
                    <a:lnTo>
                      <a:pt x="253" y="137"/>
                    </a:lnTo>
                    <a:lnTo>
                      <a:pt x="230" y="132"/>
                    </a:lnTo>
                    <a:lnTo>
                      <a:pt x="208" y="127"/>
                    </a:lnTo>
                    <a:lnTo>
                      <a:pt x="186" y="121"/>
                    </a:lnTo>
                    <a:lnTo>
                      <a:pt x="165" y="113"/>
                    </a:lnTo>
                    <a:lnTo>
                      <a:pt x="145" y="105"/>
                    </a:lnTo>
                    <a:lnTo>
                      <a:pt x="126" y="96"/>
                    </a:lnTo>
                    <a:lnTo>
                      <a:pt x="106" y="86"/>
                    </a:lnTo>
                    <a:lnTo>
                      <a:pt x="89" y="76"/>
                    </a:lnTo>
                    <a:lnTo>
                      <a:pt x="72" y="64"/>
                    </a:lnTo>
                    <a:lnTo>
                      <a:pt x="56" y="53"/>
                    </a:lnTo>
                    <a:lnTo>
                      <a:pt x="41" y="40"/>
                    </a:lnTo>
                    <a:lnTo>
                      <a:pt x="26" y="28"/>
                    </a:lnTo>
                    <a:lnTo>
                      <a:pt x="13" y="14"/>
                    </a:lnTo>
                    <a:lnTo>
                      <a:pt x="0" y="0"/>
                    </a:lnTo>
                    <a:lnTo>
                      <a:pt x="3" y="25"/>
                    </a:lnTo>
                    <a:lnTo>
                      <a:pt x="7" y="51"/>
                    </a:lnTo>
                    <a:lnTo>
                      <a:pt x="14" y="75"/>
                    </a:lnTo>
                    <a:lnTo>
                      <a:pt x="23" y="98"/>
                    </a:lnTo>
                    <a:lnTo>
                      <a:pt x="36" y="121"/>
                    </a:lnTo>
                    <a:lnTo>
                      <a:pt x="50" y="142"/>
                    </a:lnTo>
                    <a:lnTo>
                      <a:pt x="67" y="162"/>
                    </a:lnTo>
                    <a:lnTo>
                      <a:pt x="86" y="181"/>
                    </a:lnTo>
                    <a:lnTo>
                      <a:pt x="105" y="198"/>
                    </a:lnTo>
                    <a:lnTo>
                      <a:pt x="127" y="214"/>
                    </a:lnTo>
                    <a:lnTo>
                      <a:pt x="151" y="228"/>
                    </a:lnTo>
                    <a:lnTo>
                      <a:pt x="175" y="241"/>
                    </a:lnTo>
                    <a:lnTo>
                      <a:pt x="202" y="251"/>
                    </a:lnTo>
                    <a:lnTo>
                      <a:pt x="230" y="259"/>
                    </a:lnTo>
                    <a:lnTo>
                      <a:pt x="257" y="266"/>
                    </a:lnTo>
                    <a:lnTo>
                      <a:pt x="287" y="270"/>
                    </a:lnTo>
                    <a:lnTo>
                      <a:pt x="304" y="271"/>
                    </a:lnTo>
                    <a:lnTo>
                      <a:pt x="322" y="271"/>
                    </a:lnTo>
                    <a:lnTo>
                      <a:pt x="339" y="271"/>
                    </a:lnTo>
                    <a:lnTo>
                      <a:pt x="355" y="268"/>
                    </a:lnTo>
                    <a:lnTo>
                      <a:pt x="371" y="266"/>
                    </a:lnTo>
                    <a:lnTo>
                      <a:pt x="387" y="264"/>
                    </a:lnTo>
                    <a:lnTo>
                      <a:pt x="403" y="259"/>
                    </a:lnTo>
                    <a:lnTo>
                      <a:pt x="418" y="255"/>
                    </a:lnTo>
                    <a:lnTo>
                      <a:pt x="433" y="250"/>
                    </a:lnTo>
                    <a:lnTo>
                      <a:pt x="448" y="243"/>
                    </a:lnTo>
                    <a:lnTo>
                      <a:pt x="462" y="237"/>
                    </a:lnTo>
                    <a:lnTo>
                      <a:pt x="475" y="229"/>
                    </a:lnTo>
                    <a:lnTo>
                      <a:pt x="487" y="221"/>
                    </a:lnTo>
                    <a:lnTo>
                      <a:pt x="500" y="213"/>
                    </a:lnTo>
                    <a:lnTo>
                      <a:pt x="512" y="204"/>
                    </a:lnTo>
                    <a:lnTo>
                      <a:pt x="523" y="193"/>
                    </a:lnTo>
                    <a:lnTo>
                      <a:pt x="464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421"/>
              <p:cNvSpPr>
                <a:spLocks/>
              </p:cNvSpPr>
              <p:nvPr/>
            </p:nvSpPr>
            <p:spPr bwMode="auto">
              <a:xfrm>
                <a:off x="6107" y="5126"/>
                <a:ext cx="456" cy="312"/>
              </a:xfrm>
              <a:custGeom>
                <a:avLst/>
                <a:gdLst>
                  <a:gd name="T0" fmla="*/ 6 w 913"/>
                  <a:gd name="T1" fmla="*/ 5 h 625"/>
                  <a:gd name="T2" fmla="*/ 6 w 913"/>
                  <a:gd name="T3" fmla="*/ 5 h 625"/>
                  <a:gd name="T4" fmla="*/ 5 w 913"/>
                  <a:gd name="T5" fmla="*/ 5 h 625"/>
                  <a:gd name="T6" fmla="*/ 4 w 913"/>
                  <a:gd name="T7" fmla="*/ 4 h 625"/>
                  <a:gd name="T8" fmla="*/ 4 w 913"/>
                  <a:gd name="T9" fmla="*/ 4 h 625"/>
                  <a:gd name="T10" fmla="*/ 3 w 913"/>
                  <a:gd name="T11" fmla="*/ 5 h 625"/>
                  <a:gd name="T12" fmla="*/ 2 w 913"/>
                  <a:gd name="T13" fmla="*/ 5 h 625"/>
                  <a:gd name="T14" fmla="*/ 1 w 913"/>
                  <a:gd name="T15" fmla="*/ 6 h 625"/>
                  <a:gd name="T16" fmla="*/ 1 w 913"/>
                  <a:gd name="T17" fmla="*/ 6 h 625"/>
                  <a:gd name="T18" fmla="*/ 0 w 913"/>
                  <a:gd name="T19" fmla="*/ 7 h 625"/>
                  <a:gd name="T20" fmla="*/ 0 w 913"/>
                  <a:gd name="T21" fmla="*/ 8 h 625"/>
                  <a:gd name="T22" fmla="*/ 0 w 913"/>
                  <a:gd name="T23" fmla="*/ 9 h 625"/>
                  <a:gd name="T24" fmla="*/ 0 w 913"/>
                  <a:gd name="T25" fmla="*/ 9 h 625"/>
                  <a:gd name="T26" fmla="*/ 0 w 913"/>
                  <a:gd name="T27" fmla="*/ 8 h 625"/>
                  <a:gd name="T28" fmla="*/ 0 w 913"/>
                  <a:gd name="T29" fmla="*/ 7 h 625"/>
                  <a:gd name="T30" fmla="*/ 0 w 913"/>
                  <a:gd name="T31" fmla="*/ 6 h 625"/>
                  <a:gd name="T32" fmla="*/ 0 w 913"/>
                  <a:gd name="T33" fmla="*/ 6 h 625"/>
                  <a:gd name="T34" fmla="*/ 0 w 913"/>
                  <a:gd name="T35" fmla="*/ 5 h 625"/>
                  <a:gd name="T36" fmla="*/ 1 w 913"/>
                  <a:gd name="T37" fmla="*/ 4 h 625"/>
                  <a:gd name="T38" fmla="*/ 2 w 913"/>
                  <a:gd name="T39" fmla="*/ 4 h 625"/>
                  <a:gd name="T40" fmla="*/ 2 w 913"/>
                  <a:gd name="T41" fmla="*/ 3 h 625"/>
                  <a:gd name="T42" fmla="*/ 3 w 913"/>
                  <a:gd name="T43" fmla="*/ 3 h 625"/>
                  <a:gd name="T44" fmla="*/ 4 w 913"/>
                  <a:gd name="T45" fmla="*/ 3 h 625"/>
                  <a:gd name="T46" fmla="*/ 4 w 913"/>
                  <a:gd name="T47" fmla="*/ 3 h 625"/>
                  <a:gd name="T48" fmla="*/ 5 w 913"/>
                  <a:gd name="T49" fmla="*/ 3 h 625"/>
                  <a:gd name="T50" fmla="*/ 5 w 913"/>
                  <a:gd name="T51" fmla="*/ 3 h 625"/>
                  <a:gd name="T52" fmla="*/ 6 w 913"/>
                  <a:gd name="T53" fmla="*/ 3 h 625"/>
                  <a:gd name="T54" fmla="*/ 6 w 913"/>
                  <a:gd name="T55" fmla="*/ 2 h 625"/>
                  <a:gd name="T56" fmla="*/ 6 w 913"/>
                  <a:gd name="T57" fmla="*/ 2 h 625"/>
                  <a:gd name="T58" fmla="*/ 7 w 913"/>
                  <a:gd name="T59" fmla="*/ 1 h 625"/>
                  <a:gd name="T60" fmla="*/ 7 w 913"/>
                  <a:gd name="T61" fmla="*/ 0 h 625"/>
                  <a:gd name="T62" fmla="*/ 8 w 913"/>
                  <a:gd name="T63" fmla="*/ 0 h 625"/>
                  <a:gd name="T64" fmla="*/ 9 w 913"/>
                  <a:gd name="T65" fmla="*/ 0 h 625"/>
                  <a:gd name="T66" fmla="*/ 9 w 913"/>
                  <a:gd name="T67" fmla="*/ 0 h 625"/>
                  <a:gd name="T68" fmla="*/ 10 w 913"/>
                  <a:gd name="T69" fmla="*/ 0 h 625"/>
                  <a:gd name="T70" fmla="*/ 11 w 913"/>
                  <a:gd name="T71" fmla="*/ 0 h 625"/>
                  <a:gd name="T72" fmla="*/ 11 w 913"/>
                  <a:gd name="T73" fmla="*/ 0 h 625"/>
                  <a:gd name="T74" fmla="*/ 12 w 913"/>
                  <a:gd name="T75" fmla="*/ 0 h 625"/>
                  <a:gd name="T76" fmla="*/ 12 w 913"/>
                  <a:gd name="T77" fmla="*/ 1 h 625"/>
                  <a:gd name="T78" fmla="*/ 13 w 913"/>
                  <a:gd name="T79" fmla="*/ 1 h 625"/>
                  <a:gd name="T80" fmla="*/ 13 w 913"/>
                  <a:gd name="T81" fmla="*/ 1 h 625"/>
                  <a:gd name="T82" fmla="*/ 14 w 913"/>
                  <a:gd name="T83" fmla="*/ 2 h 625"/>
                  <a:gd name="T84" fmla="*/ 14 w 913"/>
                  <a:gd name="T85" fmla="*/ 2 h 625"/>
                  <a:gd name="T86" fmla="*/ 13 w 913"/>
                  <a:gd name="T87" fmla="*/ 2 h 625"/>
                  <a:gd name="T88" fmla="*/ 13 w 913"/>
                  <a:gd name="T89" fmla="*/ 2 h 625"/>
                  <a:gd name="T90" fmla="*/ 13 w 913"/>
                  <a:gd name="T91" fmla="*/ 1 h 625"/>
                  <a:gd name="T92" fmla="*/ 12 w 913"/>
                  <a:gd name="T93" fmla="*/ 1 h 625"/>
                  <a:gd name="T94" fmla="*/ 12 w 913"/>
                  <a:gd name="T95" fmla="*/ 1 h 625"/>
                  <a:gd name="T96" fmla="*/ 11 w 913"/>
                  <a:gd name="T97" fmla="*/ 1 h 625"/>
                  <a:gd name="T98" fmla="*/ 11 w 913"/>
                  <a:gd name="T99" fmla="*/ 1 h 625"/>
                  <a:gd name="T100" fmla="*/ 10 w 913"/>
                  <a:gd name="T101" fmla="*/ 1 h 625"/>
                  <a:gd name="T102" fmla="*/ 9 w 913"/>
                  <a:gd name="T103" fmla="*/ 1 h 625"/>
                  <a:gd name="T104" fmla="*/ 9 w 913"/>
                  <a:gd name="T105" fmla="*/ 1 h 625"/>
                  <a:gd name="T106" fmla="*/ 8 w 913"/>
                  <a:gd name="T107" fmla="*/ 2 h 625"/>
                  <a:gd name="T108" fmla="*/ 7 w 913"/>
                  <a:gd name="T109" fmla="*/ 2 h 625"/>
                  <a:gd name="T110" fmla="*/ 7 w 913"/>
                  <a:gd name="T111" fmla="*/ 3 h 625"/>
                  <a:gd name="T112" fmla="*/ 7 w 913"/>
                  <a:gd name="T113" fmla="*/ 4 h 625"/>
                  <a:gd name="T114" fmla="*/ 6 w 913"/>
                  <a:gd name="T115" fmla="*/ 5 h 6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13"/>
                  <a:gd name="T175" fmla="*/ 0 h 625"/>
                  <a:gd name="T176" fmla="*/ 913 w 913"/>
                  <a:gd name="T177" fmla="*/ 625 h 62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13" h="625">
                    <a:moveTo>
                      <a:pt x="432" y="354"/>
                    </a:moveTo>
                    <a:lnTo>
                      <a:pt x="416" y="346"/>
                    </a:lnTo>
                    <a:lnTo>
                      <a:pt x="400" y="338"/>
                    </a:lnTo>
                    <a:lnTo>
                      <a:pt x="384" y="331"/>
                    </a:lnTo>
                    <a:lnTo>
                      <a:pt x="367" y="326"/>
                    </a:lnTo>
                    <a:lnTo>
                      <a:pt x="349" y="322"/>
                    </a:lnTo>
                    <a:lnTo>
                      <a:pt x="331" y="318"/>
                    </a:lnTo>
                    <a:lnTo>
                      <a:pt x="314" y="317"/>
                    </a:lnTo>
                    <a:lnTo>
                      <a:pt x="295" y="316"/>
                    </a:lnTo>
                    <a:lnTo>
                      <a:pt x="265" y="317"/>
                    </a:lnTo>
                    <a:lnTo>
                      <a:pt x="238" y="322"/>
                    </a:lnTo>
                    <a:lnTo>
                      <a:pt x="210" y="329"/>
                    </a:lnTo>
                    <a:lnTo>
                      <a:pt x="184" y="339"/>
                    </a:lnTo>
                    <a:lnTo>
                      <a:pt x="159" y="352"/>
                    </a:lnTo>
                    <a:lnTo>
                      <a:pt x="136" y="367"/>
                    </a:lnTo>
                    <a:lnTo>
                      <a:pt x="114" y="385"/>
                    </a:lnTo>
                    <a:lnTo>
                      <a:pt x="94" y="405"/>
                    </a:lnTo>
                    <a:lnTo>
                      <a:pt x="75" y="427"/>
                    </a:lnTo>
                    <a:lnTo>
                      <a:pt x="59" y="451"/>
                    </a:lnTo>
                    <a:lnTo>
                      <a:pt x="45" y="476"/>
                    </a:lnTo>
                    <a:lnTo>
                      <a:pt x="34" y="504"/>
                    </a:lnTo>
                    <a:lnTo>
                      <a:pt x="25" y="531"/>
                    </a:lnTo>
                    <a:lnTo>
                      <a:pt x="18" y="561"/>
                    </a:lnTo>
                    <a:lnTo>
                      <a:pt x="13" y="592"/>
                    </a:lnTo>
                    <a:lnTo>
                      <a:pt x="12" y="625"/>
                    </a:lnTo>
                    <a:lnTo>
                      <a:pt x="7" y="603"/>
                    </a:lnTo>
                    <a:lnTo>
                      <a:pt x="5" y="581"/>
                    </a:lnTo>
                    <a:lnTo>
                      <a:pt x="2" y="559"/>
                    </a:lnTo>
                    <a:lnTo>
                      <a:pt x="0" y="536"/>
                    </a:lnTo>
                    <a:lnTo>
                      <a:pt x="2" y="504"/>
                    </a:lnTo>
                    <a:lnTo>
                      <a:pt x="5" y="473"/>
                    </a:lnTo>
                    <a:lnTo>
                      <a:pt x="11" y="442"/>
                    </a:lnTo>
                    <a:lnTo>
                      <a:pt x="19" y="413"/>
                    </a:lnTo>
                    <a:lnTo>
                      <a:pt x="30" y="385"/>
                    </a:lnTo>
                    <a:lnTo>
                      <a:pt x="43" y="359"/>
                    </a:lnTo>
                    <a:lnTo>
                      <a:pt x="58" y="334"/>
                    </a:lnTo>
                    <a:lnTo>
                      <a:pt x="75" y="312"/>
                    </a:lnTo>
                    <a:lnTo>
                      <a:pt x="94" y="292"/>
                    </a:lnTo>
                    <a:lnTo>
                      <a:pt x="114" y="273"/>
                    </a:lnTo>
                    <a:lnTo>
                      <a:pt x="136" y="257"/>
                    </a:lnTo>
                    <a:lnTo>
                      <a:pt x="161" y="244"/>
                    </a:lnTo>
                    <a:lnTo>
                      <a:pt x="185" y="234"/>
                    </a:lnTo>
                    <a:lnTo>
                      <a:pt x="211" y="226"/>
                    </a:lnTo>
                    <a:lnTo>
                      <a:pt x="239" y="221"/>
                    </a:lnTo>
                    <a:lnTo>
                      <a:pt x="266" y="220"/>
                    </a:lnTo>
                    <a:lnTo>
                      <a:pt x="284" y="221"/>
                    </a:lnTo>
                    <a:lnTo>
                      <a:pt x="301" y="224"/>
                    </a:lnTo>
                    <a:lnTo>
                      <a:pt x="317" y="227"/>
                    </a:lnTo>
                    <a:lnTo>
                      <a:pt x="334" y="231"/>
                    </a:lnTo>
                    <a:lnTo>
                      <a:pt x="351" y="236"/>
                    </a:lnTo>
                    <a:lnTo>
                      <a:pt x="367" y="243"/>
                    </a:lnTo>
                    <a:lnTo>
                      <a:pt x="382" y="251"/>
                    </a:lnTo>
                    <a:lnTo>
                      <a:pt x="397" y="259"/>
                    </a:lnTo>
                    <a:lnTo>
                      <a:pt x="401" y="232"/>
                    </a:lnTo>
                    <a:lnTo>
                      <a:pt x="408" y="205"/>
                    </a:lnTo>
                    <a:lnTo>
                      <a:pt x="416" y="180"/>
                    </a:lnTo>
                    <a:lnTo>
                      <a:pt x="427" y="156"/>
                    </a:lnTo>
                    <a:lnTo>
                      <a:pt x="439" y="133"/>
                    </a:lnTo>
                    <a:lnTo>
                      <a:pt x="453" y="112"/>
                    </a:lnTo>
                    <a:lnTo>
                      <a:pt x="468" y="91"/>
                    </a:lnTo>
                    <a:lnTo>
                      <a:pt x="485" y="73"/>
                    </a:lnTo>
                    <a:lnTo>
                      <a:pt x="503" y="57"/>
                    </a:lnTo>
                    <a:lnTo>
                      <a:pt x="522" y="42"/>
                    </a:lnTo>
                    <a:lnTo>
                      <a:pt x="543" y="29"/>
                    </a:lnTo>
                    <a:lnTo>
                      <a:pt x="565" y="19"/>
                    </a:lnTo>
                    <a:lnTo>
                      <a:pt x="588" y="11"/>
                    </a:lnTo>
                    <a:lnTo>
                      <a:pt x="611" y="5"/>
                    </a:lnTo>
                    <a:lnTo>
                      <a:pt x="635" y="1"/>
                    </a:lnTo>
                    <a:lnTo>
                      <a:pt x="660" y="0"/>
                    </a:lnTo>
                    <a:lnTo>
                      <a:pt x="681" y="1"/>
                    </a:lnTo>
                    <a:lnTo>
                      <a:pt x="701" y="4"/>
                    </a:lnTo>
                    <a:lnTo>
                      <a:pt x="720" y="8"/>
                    </a:lnTo>
                    <a:lnTo>
                      <a:pt x="740" y="14"/>
                    </a:lnTo>
                    <a:lnTo>
                      <a:pt x="758" y="22"/>
                    </a:lnTo>
                    <a:lnTo>
                      <a:pt x="776" y="30"/>
                    </a:lnTo>
                    <a:lnTo>
                      <a:pt x="793" y="40"/>
                    </a:lnTo>
                    <a:lnTo>
                      <a:pt x="810" y="52"/>
                    </a:lnTo>
                    <a:lnTo>
                      <a:pt x="826" y="65"/>
                    </a:lnTo>
                    <a:lnTo>
                      <a:pt x="841" y="79"/>
                    </a:lnTo>
                    <a:lnTo>
                      <a:pt x="855" y="94"/>
                    </a:lnTo>
                    <a:lnTo>
                      <a:pt x="869" y="110"/>
                    </a:lnTo>
                    <a:lnTo>
                      <a:pt x="881" y="127"/>
                    </a:lnTo>
                    <a:lnTo>
                      <a:pt x="893" y="145"/>
                    </a:lnTo>
                    <a:lnTo>
                      <a:pt x="903" y="164"/>
                    </a:lnTo>
                    <a:lnTo>
                      <a:pt x="913" y="183"/>
                    </a:lnTo>
                    <a:lnTo>
                      <a:pt x="902" y="173"/>
                    </a:lnTo>
                    <a:lnTo>
                      <a:pt x="892" y="164"/>
                    </a:lnTo>
                    <a:lnTo>
                      <a:pt x="881" y="156"/>
                    </a:lnTo>
                    <a:lnTo>
                      <a:pt x="870" y="147"/>
                    </a:lnTo>
                    <a:lnTo>
                      <a:pt x="858" y="140"/>
                    </a:lnTo>
                    <a:lnTo>
                      <a:pt x="846" y="132"/>
                    </a:lnTo>
                    <a:lnTo>
                      <a:pt x="833" y="125"/>
                    </a:lnTo>
                    <a:lnTo>
                      <a:pt x="820" y="119"/>
                    </a:lnTo>
                    <a:lnTo>
                      <a:pt x="808" y="114"/>
                    </a:lnTo>
                    <a:lnTo>
                      <a:pt x="795" y="108"/>
                    </a:lnTo>
                    <a:lnTo>
                      <a:pt x="781" y="105"/>
                    </a:lnTo>
                    <a:lnTo>
                      <a:pt x="767" y="102"/>
                    </a:lnTo>
                    <a:lnTo>
                      <a:pt x="754" y="98"/>
                    </a:lnTo>
                    <a:lnTo>
                      <a:pt x="740" y="97"/>
                    </a:lnTo>
                    <a:lnTo>
                      <a:pt x="726" y="96"/>
                    </a:lnTo>
                    <a:lnTo>
                      <a:pt x="711" y="95"/>
                    </a:lnTo>
                    <a:lnTo>
                      <a:pt x="685" y="96"/>
                    </a:lnTo>
                    <a:lnTo>
                      <a:pt x="659" y="99"/>
                    </a:lnTo>
                    <a:lnTo>
                      <a:pt x="634" y="105"/>
                    </a:lnTo>
                    <a:lnTo>
                      <a:pt x="610" y="114"/>
                    </a:lnTo>
                    <a:lnTo>
                      <a:pt x="588" y="125"/>
                    </a:lnTo>
                    <a:lnTo>
                      <a:pt x="566" y="137"/>
                    </a:lnTo>
                    <a:lnTo>
                      <a:pt x="545" y="151"/>
                    </a:lnTo>
                    <a:lnTo>
                      <a:pt x="526" y="168"/>
                    </a:lnTo>
                    <a:lnTo>
                      <a:pt x="508" y="187"/>
                    </a:lnTo>
                    <a:lnTo>
                      <a:pt x="492" y="206"/>
                    </a:lnTo>
                    <a:lnTo>
                      <a:pt x="477" y="227"/>
                    </a:lnTo>
                    <a:lnTo>
                      <a:pt x="465" y="250"/>
                    </a:lnTo>
                    <a:lnTo>
                      <a:pt x="453" y="274"/>
                    </a:lnTo>
                    <a:lnTo>
                      <a:pt x="444" y="300"/>
                    </a:lnTo>
                    <a:lnTo>
                      <a:pt x="437" y="326"/>
                    </a:lnTo>
                    <a:lnTo>
                      <a:pt x="432" y="3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422"/>
              <p:cNvSpPr>
                <a:spLocks/>
              </p:cNvSpPr>
              <p:nvPr/>
            </p:nvSpPr>
            <p:spPr bwMode="auto">
              <a:xfrm>
                <a:off x="6233" y="4922"/>
                <a:ext cx="954" cy="595"/>
              </a:xfrm>
              <a:custGeom>
                <a:avLst/>
                <a:gdLst>
                  <a:gd name="T0" fmla="*/ 26 w 1907"/>
                  <a:gd name="T1" fmla="*/ 14 h 1192"/>
                  <a:gd name="T2" fmla="*/ 26 w 1907"/>
                  <a:gd name="T3" fmla="*/ 14 h 1192"/>
                  <a:gd name="T4" fmla="*/ 25 w 1907"/>
                  <a:gd name="T5" fmla="*/ 12 h 1192"/>
                  <a:gd name="T6" fmla="*/ 24 w 1907"/>
                  <a:gd name="T7" fmla="*/ 11 h 1192"/>
                  <a:gd name="T8" fmla="*/ 22 w 1907"/>
                  <a:gd name="T9" fmla="*/ 10 h 1192"/>
                  <a:gd name="T10" fmla="*/ 21 w 1907"/>
                  <a:gd name="T11" fmla="*/ 10 h 1192"/>
                  <a:gd name="T12" fmla="*/ 20 w 1907"/>
                  <a:gd name="T13" fmla="*/ 10 h 1192"/>
                  <a:gd name="T14" fmla="*/ 19 w 1907"/>
                  <a:gd name="T15" fmla="*/ 8 h 1192"/>
                  <a:gd name="T16" fmla="*/ 18 w 1907"/>
                  <a:gd name="T17" fmla="*/ 7 h 1192"/>
                  <a:gd name="T18" fmla="*/ 17 w 1907"/>
                  <a:gd name="T19" fmla="*/ 7 h 1192"/>
                  <a:gd name="T20" fmla="*/ 16 w 1907"/>
                  <a:gd name="T21" fmla="*/ 6 h 1192"/>
                  <a:gd name="T22" fmla="*/ 15 w 1907"/>
                  <a:gd name="T23" fmla="*/ 3 h 1192"/>
                  <a:gd name="T24" fmla="*/ 13 w 1907"/>
                  <a:gd name="T25" fmla="*/ 2 h 1192"/>
                  <a:gd name="T26" fmla="*/ 11 w 1907"/>
                  <a:gd name="T27" fmla="*/ 1 h 1192"/>
                  <a:gd name="T28" fmla="*/ 9 w 1907"/>
                  <a:gd name="T29" fmla="*/ 2 h 1192"/>
                  <a:gd name="T30" fmla="*/ 8 w 1907"/>
                  <a:gd name="T31" fmla="*/ 3 h 1192"/>
                  <a:gd name="T32" fmla="*/ 6 w 1907"/>
                  <a:gd name="T33" fmla="*/ 4 h 1192"/>
                  <a:gd name="T34" fmla="*/ 6 w 1907"/>
                  <a:gd name="T35" fmla="*/ 4 h 1192"/>
                  <a:gd name="T36" fmla="*/ 4 w 1907"/>
                  <a:gd name="T37" fmla="*/ 4 h 1192"/>
                  <a:gd name="T38" fmla="*/ 3 w 1907"/>
                  <a:gd name="T39" fmla="*/ 5 h 1192"/>
                  <a:gd name="T40" fmla="*/ 1 w 1907"/>
                  <a:gd name="T41" fmla="*/ 6 h 1192"/>
                  <a:gd name="T42" fmla="*/ 0 w 1907"/>
                  <a:gd name="T43" fmla="*/ 7 h 1192"/>
                  <a:gd name="T44" fmla="*/ 1 w 1907"/>
                  <a:gd name="T45" fmla="*/ 6 h 1192"/>
                  <a:gd name="T46" fmla="*/ 2 w 1907"/>
                  <a:gd name="T47" fmla="*/ 4 h 1192"/>
                  <a:gd name="T48" fmla="*/ 4 w 1907"/>
                  <a:gd name="T49" fmla="*/ 3 h 1192"/>
                  <a:gd name="T50" fmla="*/ 5 w 1907"/>
                  <a:gd name="T51" fmla="*/ 2 h 1192"/>
                  <a:gd name="T52" fmla="*/ 6 w 1907"/>
                  <a:gd name="T53" fmla="*/ 3 h 1192"/>
                  <a:gd name="T54" fmla="*/ 7 w 1907"/>
                  <a:gd name="T55" fmla="*/ 2 h 1192"/>
                  <a:gd name="T56" fmla="*/ 9 w 1907"/>
                  <a:gd name="T57" fmla="*/ 0 h 1192"/>
                  <a:gd name="T58" fmla="*/ 11 w 1907"/>
                  <a:gd name="T59" fmla="*/ 0 h 1192"/>
                  <a:gd name="T60" fmla="*/ 13 w 1907"/>
                  <a:gd name="T61" fmla="*/ 0 h 1192"/>
                  <a:gd name="T62" fmla="*/ 15 w 1907"/>
                  <a:gd name="T63" fmla="*/ 1 h 1192"/>
                  <a:gd name="T64" fmla="*/ 16 w 1907"/>
                  <a:gd name="T65" fmla="*/ 3 h 1192"/>
                  <a:gd name="T66" fmla="*/ 17 w 1907"/>
                  <a:gd name="T67" fmla="*/ 5 h 1192"/>
                  <a:gd name="T68" fmla="*/ 18 w 1907"/>
                  <a:gd name="T69" fmla="*/ 5 h 1192"/>
                  <a:gd name="T70" fmla="*/ 19 w 1907"/>
                  <a:gd name="T71" fmla="*/ 6 h 1192"/>
                  <a:gd name="T72" fmla="*/ 20 w 1907"/>
                  <a:gd name="T73" fmla="*/ 7 h 1192"/>
                  <a:gd name="T74" fmla="*/ 21 w 1907"/>
                  <a:gd name="T75" fmla="*/ 9 h 1192"/>
                  <a:gd name="T76" fmla="*/ 22 w 1907"/>
                  <a:gd name="T77" fmla="*/ 8 h 1192"/>
                  <a:gd name="T78" fmla="*/ 23 w 1907"/>
                  <a:gd name="T79" fmla="*/ 9 h 1192"/>
                  <a:gd name="T80" fmla="*/ 25 w 1907"/>
                  <a:gd name="T81" fmla="*/ 10 h 1192"/>
                  <a:gd name="T82" fmla="*/ 26 w 1907"/>
                  <a:gd name="T83" fmla="*/ 12 h 1192"/>
                  <a:gd name="T84" fmla="*/ 26 w 1907"/>
                  <a:gd name="T85" fmla="*/ 13 h 1192"/>
                  <a:gd name="T86" fmla="*/ 27 w 1907"/>
                  <a:gd name="T87" fmla="*/ 13 h 1192"/>
                  <a:gd name="T88" fmla="*/ 28 w 1907"/>
                  <a:gd name="T89" fmla="*/ 13 h 1192"/>
                  <a:gd name="T90" fmla="*/ 30 w 1907"/>
                  <a:gd name="T91" fmla="*/ 14 h 1192"/>
                  <a:gd name="T92" fmla="*/ 30 w 1907"/>
                  <a:gd name="T93" fmla="*/ 16 h 1192"/>
                  <a:gd name="T94" fmla="*/ 30 w 1907"/>
                  <a:gd name="T95" fmla="*/ 18 h 1192"/>
                  <a:gd name="T96" fmla="*/ 30 w 1907"/>
                  <a:gd name="T97" fmla="*/ 17 h 1192"/>
                  <a:gd name="T98" fmla="*/ 29 w 1907"/>
                  <a:gd name="T99" fmla="*/ 15 h 1192"/>
                  <a:gd name="T100" fmla="*/ 27 w 1907"/>
                  <a:gd name="T101" fmla="*/ 15 h 11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07"/>
                  <a:gd name="T154" fmla="*/ 0 h 1192"/>
                  <a:gd name="T155" fmla="*/ 1907 w 1907"/>
                  <a:gd name="T156" fmla="*/ 1192 h 11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07" h="1192">
                    <a:moveTo>
                      <a:pt x="1688" y="958"/>
                    </a:moveTo>
                    <a:lnTo>
                      <a:pt x="1681" y="958"/>
                    </a:lnTo>
                    <a:lnTo>
                      <a:pt x="1674" y="958"/>
                    </a:lnTo>
                    <a:lnTo>
                      <a:pt x="1667" y="958"/>
                    </a:lnTo>
                    <a:lnTo>
                      <a:pt x="1660" y="958"/>
                    </a:lnTo>
                    <a:lnTo>
                      <a:pt x="1654" y="959"/>
                    </a:lnTo>
                    <a:lnTo>
                      <a:pt x="1647" y="960"/>
                    </a:lnTo>
                    <a:lnTo>
                      <a:pt x="1641" y="961"/>
                    </a:lnTo>
                    <a:lnTo>
                      <a:pt x="1634" y="962"/>
                    </a:lnTo>
                    <a:lnTo>
                      <a:pt x="1633" y="934"/>
                    </a:lnTo>
                    <a:lnTo>
                      <a:pt x="1629" y="906"/>
                    </a:lnTo>
                    <a:lnTo>
                      <a:pt x="1622" y="879"/>
                    </a:lnTo>
                    <a:lnTo>
                      <a:pt x="1614" y="853"/>
                    </a:lnTo>
                    <a:lnTo>
                      <a:pt x="1604" y="829"/>
                    </a:lnTo>
                    <a:lnTo>
                      <a:pt x="1591" y="805"/>
                    </a:lnTo>
                    <a:lnTo>
                      <a:pt x="1576" y="783"/>
                    </a:lnTo>
                    <a:lnTo>
                      <a:pt x="1560" y="762"/>
                    </a:lnTo>
                    <a:lnTo>
                      <a:pt x="1542" y="744"/>
                    </a:lnTo>
                    <a:lnTo>
                      <a:pt x="1522" y="726"/>
                    </a:lnTo>
                    <a:lnTo>
                      <a:pt x="1502" y="711"/>
                    </a:lnTo>
                    <a:lnTo>
                      <a:pt x="1479" y="699"/>
                    </a:lnTo>
                    <a:lnTo>
                      <a:pt x="1454" y="687"/>
                    </a:lnTo>
                    <a:lnTo>
                      <a:pt x="1430" y="679"/>
                    </a:lnTo>
                    <a:lnTo>
                      <a:pt x="1404" y="673"/>
                    </a:lnTo>
                    <a:lnTo>
                      <a:pt x="1377" y="670"/>
                    </a:lnTo>
                    <a:lnTo>
                      <a:pt x="1361" y="669"/>
                    </a:lnTo>
                    <a:lnTo>
                      <a:pt x="1345" y="670"/>
                    </a:lnTo>
                    <a:lnTo>
                      <a:pt x="1329" y="671"/>
                    </a:lnTo>
                    <a:lnTo>
                      <a:pt x="1313" y="673"/>
                    </a:lnTo>
                    <a:lnTo>
                      <a:pt x="1298" y="677"/>
                    </a:lnTo>
                    <a:lnTo>
                      <a:pt x="1282" y="680"/>
                    </a:lnTo>
                    <a:lnTo>
                      <a:pt x="1268" y="686"/>
                    </a:lnTo>
                    <a:lnTo>
                      <a:pt x="1253" y="692"/>
                    </a:lnTo>
                    <a:lnTo>
                      <a:pt x="1249" y="671"/>
                    </a:lnTo>
                    <a:lnTo>
                      <a:pt x="1244" y="651"/>
                    </a:lnTo>
                    <a:lnTo>
                      <a:pt x="1237" y="632"/>
                    </a:lnTo>
                    <a:lnTo>
                      <a:pt x="1229" y="613"/>
                    </a:lnTo>
                    <a:lnTo>
                      <a:pt x="1218" y="595"/>
                    </a:lnTo>
                    <a:lnTo>
                      <a:pt x="1207" y="579"/>
                    </a:lnTo>
                    <a:lnTo>
                      <a:pt x="1195" y="563"/>
                    </a:lnTo>
                    <a:lnTo>
                      <a:pt x="1181" y="549"/>
                    </a:lnTo>
                    <a:lnTo>
                      <a:pt x="1166" y="535"/>
                    </a:lnTo>
                    <a:lnTo>
                      <a:pt x="1151" y="523"/>
                    </a:lnTo>
                    <a:lnTo>
                      <a:pt x="1134" y="513"/>
                    </a:lnTo>
                    <a:lnTo>
                      <a:pt x="1117" y="504"/>
                    </a:lnTo>
                    <a:lnTo>
                      <a:pt x="1098" y="496"/>
                    </a:lnTo>
                    <a:lnTo>
                      <a:pt x="1080" y="490"/>
                    </a:lnTo>
                    <a:lnTo>
                      <a:pt x="1060" y="485"/>
                    </a:lnTo>
                    <a:lnTo>
                      <a:pt x="1040" y="483"/>
                    </a:lnTo>
                    <a:lnTo>
                      <a:pt x="1033" y="483"/>
                    </a:lnTo>
                    <a:lnTo>
                      <a:pt x="1027" y="483"/>
                    </a:lnTo>
                    <a:lnTo>
                      <a:pt x="1020" y="483"/>
                    </a:lnTo>
                    <a:lnTo>
                      <a:pt x="1014" y="483"/>
                    </a:lnTo>
                    <a:lnTo>
                      <a:pt x="1014" y="447"/>
                    </a:lnTo>
                    <a:lnTo>
                      <a:pt x="1011" y="412"/>
                    </a:lnTo>
                    <a:lnTo>
                      <a:pt x="1005" y="378"/>
                    </a:lnTo>
                    <a:lnTo>
                      <a:pt x="995" y="345"/>
                    </a:lnTo>
                    <a:lnTo>
                      <a:pt x="983" y="314"/>
                    </a:lnTo>
                    <a:lnTo>
                      <a:pt x="968" y="284"/>
                    </a:lnTo>
                    <a:lnTo>
                      <a:pt x="951" y="255"/>
                    </a:lnTo>
                    <a:lnTo>
                      <a:pt x="930" y="228"/>
                    </a:lnTo>
                    <a:lnTo>
                      <a:pt x="908" y="205"/>
                    </a:lnTo>
                    <a:lnTo>
                      <a:pt x="884" y="182"/>
                    </a:lnTo>
                    <a:lnTo>
                      <a:pt x="858" y="164"/>
                    </a:lnTo>
                    <a:lnTo>
                      <a:pt x="830" y="147"/>
                    </a:lnTo>
                    <a:lnTo>
                      <a:pt x="800" y="133"/>
                    </a:lnTo>
                    <a:lnTo>
                      <a:pt x="769" y="121"/>
                    </a:lnTo>
                    <a:lnTo>
                      <a:pt x="737" y="114"/>
                    </a:lnTo>
                    <a:lnTo>
                      <a:pt x="703" y="110"/>
                    </a:lnTo>
                    <a:lnTo>
                      <a:pt x="677" y="109"/>
                    </a:lnTo>
                    <a:lnTo>
                      <a:pt x="652" y="111"/>
                    </a:lnTo>
                    <a:lnTo>
                      <a:pt x="626" y="114"/>
                    </a:lnTo>
                    <a:lnTo>
                      <a:pt x="602" y="119"/>
                    </a:lnTo>
                    <a:lnTo>
                      <a:pt x="578" y="127"/>
                    </a:lnTo>
                    <a:lnTo>
                      <a:pt x="554" y="136"/>
                    </a:lnTo>
                    <a:lnTo>
                      <a:pt x="532" y="147"/>
                    </a:lnTo>
                    <a:lnTo>
                      <a:pt x="510" y="159"/>
                    </a:lnTo>
                    <a:lnTo>
                      <a:pt x="489" y="173"/>
                    </a:lnTo>
                    <a:lnTo>
                      <a:pt x="470" y="189"/>
                    </a:lnTo>
                    <a:lnTo>
                      <a:pt x="451" y="206"/>
                    </a:lnTo>
                    <a:lnTo>
                      <a:pt x="434" y="225"/>
                    </a:lnTo>
                    <a:lnTo>
                      <a:pt x="419" y="245"/>
                    </a:lnTo>
                    <a:lnTo>
                      <a:pt x="404" y="266"/>
                    </a:lnTo>
                    <a:lnTo>
                      <a:pt x="391" y="288"/>
                    </a:lnTo>
                    <a:lnTo>
                      <a:pt x="380" y="313"/>
                    </a:lnTo>
                    <a:lnTo>
                      <a:pt x="369" y="308"/>
                    </a:lnTo>
                    <a:lnTo>
                      <a:pt x="359" y="304"/>
                    </a:lnTo>
                    <a:lnTo>
                      <a:pt x="348" y="301"/>
                    </a:lnTo>
                    <a:lnTo>
                      <a:pt x="337" y="298"/>
                    </a:lnTo>
                    <a:lnTo>
                      <a:pt x="326" y="295"/>
                    </a:lnTo>
                    <a:lnTo>
                      <a:pt x="314" y="293"/>
                    </a:lnTo>
                    <a:lnTo>
                      <a:pt x="303" y="292"/>
                    </a:lnTo>
                    <a:lnTo>
                      <a:pt x="291" y="291"/>
                    </a:lnTo>
                    <a:lnTo>
                      <a:pt x="267" y="289"/>
                    </a:lnTo>
                    <a:lnTo>
                      <a:pt x="243" y="292"/>
                    </a:lnTo>
                    <a:lnTo>
                      <a:pt x="219" y="295"/>
                    </a:lnTo>
                    <a:lnTo>
                      <a:pt x="196" y="301"/>
                    </a:lnTo>
                    <a:lnTo>
                      <a:pt x="174" y="308"/>
                    </a:lnTo>
                    <a:lnTo>
                      <a:pt x="152" y="317"/>
                    </a:lnTo>
                    <a:lnTo>
                      <a:pt x="131" y="329"/>
                    </a:lnTo>
                    <a:lnTo>
                      <a:pt x="112" y="341"/>
                    </a:lnTo>
                    <a:lnTo>
                      <a:pt x="93" y="356"/>
                    </a:lnTo>
                    <a:lnTo>
                      <a:pt x="76" y="372"/>
                    </a:lnTo>
                    <a:lnTo>
                      <a:pt x="60" y="390"/>
                    </a:lnTo>
                    <a:lnTo>
                      <a:pt x="45" y="408"/>
                    </a:lnTo>
                    <a:lnTo>
                      <a:pt x="31" y="428"/>
                    </a:lnTo>
                    <a:lnTo>
                      <a:pt x="19" y="448"/>
                    </a:lnTo>
                    <a:lnTo>
                      <a:pt x="9" y="472"/>
                    </a:lnTo>
                    <a:lnTo>
                      <a:pt x="0" y="495"/>
                    </a:lnTo>
                    <a:lnTo>
                      <a:pt x="0" y="489"/>
                    </a:lnTo>
                    <a:lnTo>
                      <a:pt x="0" y="482"/>
                    </a:lnTo>
                    <a:lnTo>
                      <a:pt x="0" y="476"/>
                    </a:lnTo>
                    <a:lnTo>
                      <a:pt x="0" y="470"/>
                    </a:lnTo>
                    <a:lnTo>
                      <a:pt x="3" y="439"/>
                    </a:lnTo>
                    <a:lnTo>
                      <a:pt x="9" y="408"/>
                    </a:lnTo>
                    <a:lnTo>
                      <a:pt x="18" y="379"/>
                    </a:lnTo>
                    <a:lnTo>
                      <a:pt x="30" y="352"/>
                    </a:lnTo>
                    <a:lnTo>
                      <a:pt x="44" y="325"/>
                    </a:lnTo>
                    <a:lnTo>
                      <a:pt x="60" y="301"/>
                    </a:lnTo>
                    <a:lnTo>
                      <a:pt x="78" y="279"/>
                    </a:lnTo>
                    <a:lnTo>
                      <a:pt x="98" y="258"/>
                    </a:lnTo>
                    <a:lnTo>
                      <a:pt x="120" y="240"/>
                    </a:lnTo>
                    <a:lnTo>
                      <a:pt x="143" y="224"/>
                    </a:lnTo>
                    <a:lnTo>
                      <a:pt x="168" y="210"/>
                    </a:lnTo>
                    <a:lnTo>
                      <a:pt x="194" y="198"/>
                    </a:lnTo>
                    <a:lnTo>
                      <a:pt x="221" y="190"/>
                    </a:lnTo>
                    <a:lnTo>
                      <a:pt x="250" y="185"/>
                    </a:lnTo>
                    <a:lnTo>
                      <a:pt x="279" y="182"/>
                    </a:lnTo>
                    <a:lnTo>
                      <a:pt x="308" y="182"/>
                    </a:lnTo>
                    <a:lnTo>
                      <a:pt x="320" y="183"/>
                    </a:lnTo>
                    <a:lnTo>
                      <a:pt x="331" y="185"/>
                    </a:lnTo>
                    <a:lnTo>
                      <a:pt x="343" y="187"/>
                    </a:lnTo>
                    <a:lnTo>
                      <a:pt x="355" y="189"/>
                    </a:lnTo>
                    <a:lnTo>
                      <a:pt x="365" y="193"/>
                    </a:lnTo>
                    <a:lnTo>
                      <a:pt x="376" y="196"/>
                    </a:lnTo>
                    <a:lnTo>
                      <a:pt x="387" y="200"/>
                    </a:lnTo>
                    <a:lnTo>
                      <a:pt x="397" y="204"/>
                    </a:lnTo>
                    <a:lnTo>
                      <a:pt x="409" y="181"/>
                    </a:lnTo>
                    <a:lnTo>
                      <a:pt x="421" y="158"/>
                    </a:lnTo>
                    <a:lnTo>
                      <a:pt x="436" y="137"/>
                    </a:lnTo>
                    <a:lnTo>
                      <a:pt x="451" y="117"/>
                    </a:lnTo>
                    <a:lnTo>
                      <a:pt x="469" y="98"/>
                    </a:lnTo>
                    <a:lnTo>
                      <a:pt x="487" y="81"/>
                    </a:lnTo>
                    <a:lnTo>
                      <a:pt x="507" y="65"/>
                    </a:lnTo>
                    <a:lnTo>
                      <a:pt x="527" y="51"/>
                    </a:lnTo>
                    <a:lnTo>
                      <a:pt x="549" y="38"/>
                    </a:lnTo>
                    <a:lnTo>
                      <a:pt x="571" y="27"/>
                    </a:lnTo>
                    <a:lnTo>
                      <a:pt x="595" y="18"/>
                    </a:lnTo>
                    <a:lnTo>
                      <a:pt x="619" y="11"/>
                    </a:lnTo>
                    <a:lnTo>
                      <a:pt x="644" y="5"/>
                    </a:lnTo>
                    <a:lnTo>
                      <a:pt x="669" y="1"/>
                    </a:lnTo>
                    <a:lnTo>
                      <a:pt x="694" y="0"/>
                    </a:lnTo>
                    <a:lnTo>
                      <a:pt x="721" y="1"/>
                    </a:lnTo>
                    <a:lnTo>
                      <a:pt x="754" y="6"/>
                    </a:lnTo>
                    <a:lnTo>
                      <a:pt x="786" y="13"/>
                    </a:lnTo>
                    <a:lnTo>
                      <a:pt x="817" y="24"/>
                    </a:lnTo>
                    <a:lnTo>
                      <a:pt x="847" y="38"/>
                    </a:lnTo>
                    <a:lnTo>
                      <a:pt x="875" y="54"/>
                    </a:lnTo>
                    <a:lnTo>
                      <a:pt x="902" y="74"/>
                    </a:lnTo>
                    <a:lnTo>
                      <a:pt x="926" y="96"/>
                    </a:lnTo>
                    <a:lnTo>
                      <a:pt x="948" y="120"/>
                    </a:lnTo>
                    <a:lnTo>
                      <a:pt x="968" y="147"/>
                    </a:lnTo>
                    <a:lnTo>
                      <a:pt x="986" y="174"/>
                    </a:lnTo>
                    <a:lnTo>
                      <a:pt x="1001" y="204"/>
                    </a:lnTo>
                    <a:lnTo>
                      <a:pt x="1012" y="236"/>
                    </a:lnTo>
                    <a:lnTo>
                      <a:pt x="1022" y="269"/>
                    </a:lnTo>
                    <a:lnTo>
                      <a:pt x="1028" y="303"/>
                    </a:lnTo>
                    <a:lnTo>
                      <a:pt x="1032" y="339"/>
                    </a:lnTo>
                    <a:lnTo>
                      <a:pt x="1032" y="375"/>
                    </a:lnTo>
                    <a:lnTo>
                      <a:pt x="1037" y="374"/>
                    </a:lnTo>
                    <a:lnTo>
                      <a:pt x="1044" y="374"/>
                    </a:lnTo>
                    <a:lnTo>
                      <a:pt x="1050" y="374"/>
                    </a:lnTo>
                    <a:lnTo>
                      <a:pt x="1057" y="375"/>
                    </a:lnTo>
                    <a:lnTo>
                      <a:pt x="1078" y="377"/>
                    </a:lnTo>
                    <a:lnTo>
                      <a:pt x="1097" y="382"/>
                    </a:lnTo>
                    <a:lnTo>
                      <a:pt x="1116" y="387"/>
                    </a:lnTo>
                    <a:lnTo>
                      <a:pt x="1134" y="395"/>
                    </a:lnTo>
                    <a:lnTo>
                      <a:pt x="1151" y="405"/>
                    </a:lnTo>
                    <a:lnTo>
                      <a:pt x="1169" y="415"/>
                    </a:lnTo>
                    <a:lnTo>
                      <a:pt x="1184" y="427"/>
                    </a:lnTo>
                    <a:lnTo>
                      <a:pt x="1199" y="440"/>
                    </a:lnTo>
                    <a:lnTo>
                      <a:pt x="1212" y="454"/>
                    </a:lnTo>
                    <a:lnTo>
                      <a:pt x="1224" y="470"/>
                    </a:lnTo>
                    <a:lnTo>
                      <a:pt x="1236" y="487"/>
                    </a:lnTo>
                    <a:lnTo>
                      <a:pt x="1246" y="505"/>
                    </a:lnTo>
                    <a:lnTo>
                      <a:pt x="1254" y="523"/>
                    </a:lnTo>
                    <a:lnTo>
                      <a:pt x="1261" y="543"/>
                    </a:lnTo>
                    <a:lnTo>
                      <a:pt x="1267" y="563"/>
                    </a:lnTo>
                    <a:lnTo>
                      <a:pt x="1270" y="583"/>
                    </a:lnTo>
                    <a:lnTo>
                      <a:pt x="1285" y="578"/>
                    </a:lnTo>
                    <a:lnTo>
                      <a:pt x="1299" y="572"/>
                    </a:lnTo>
                    <a:lnTo>
                      <a:pt x="1315" y="568"/>
                    </a:lnTo>
                    <a:lnTo>
                      <a:pt x="1330" y="565"/>
                    </a:lnTo>
                    <a:lnTo>
                      <a:pt x="1346" y="561"/>
                    </a:lnTo>
                    <a:lnTo>
                      <a:pt x="1362" y="560"/>
                    </a:lnTo>
                    <a:lnTo>
                      <a:pt x="1378" y="560"/>
                    </a:lnTo>
                    <a:lnTo>
                      <a:pt x="1394" y="560"/>
                    </a:lnTo>
                    <a:lnTo>
                      <a:pt x="1421" y="564"/>
                    </a:lnTo>
                    <a:lnTo>
                      <a:pt x="1447" y="570"/>
                    </a:lnTo>
                    <a:lnTo>
                      <a:pt x="1472" y="578"/>
                    </a:lnTo>
                    <a:lnTo>
                      <a:pt x="1496" y="589"/>
                    </a:lnTo>
                    <a:lnTo>
                      <a:pt x="1519" y="602"/>
                    </a:lnTo>
                    <a:lnTo>
                      <a:pt x="1540" y="617"/>
                    </a:lnTo>
                    <a:lnTo>
                      <a:pt x="1559" y="634"/>
                    </a:lnTo>
                    <a:lnTo>
                      <a:pt x="1578" y="652"/>
                    </a:lnTo>
                    <a:lnTo>
                      <a:pt x="1594" y="673"/>
                    </a:lnTo>
                    <a:lnTo>
                      <a:pt x="1609" y="696"/>
                    </a:lnTo>
                    <a:lnTo>
                      <a:pt x="1621" y="719"/>
                    </a:lnTo>
                    <a:lnTo>
                      <a:pt x="1632" y="744"/>
                    </a:lnTo>
                    <a:lnTo>
                      <a:pt x="1640" y="770"/>
                    </a:lnTo>
                    <a:lnTo>
                      <a:pt x="1647" y="797"/>
                    </a:lnTo>
                    <a:lnTo>
                      <a:pt x="1650" y="824"/>
                    </a:lnTo>
                    <a:lnTo>
                      <a:pt x="1651" y="853"/>
                    </a:lnTo>
                    <a:lnTo>
                      <a:pt x="1658" y="852"/>
                    </a:lnTo>
                    <a:lnTo>
                      <a:pt x="1664" y="851"/>
                    </a:lnTo>
                    <a:lnTo>
                      <a:pt x="1671" y="850"/>
                    </a:lnTo>
                    <a:lnTo>
                      <a:pt x="1678" y="850"/>
                    </a:lnTo>
                    <a:lnTo>
                      <a:pt x="1685" y="850"/>
                    </a:lnTo>
                    <a:lnTo>
                      <a:pt x="1692" y="850"/>
                    </a:lnTo>
                    <a:lnTo>
                      <a:pt x="1698" y="850"/>
                    </a:lnTo>
                    <a:lnTo>
                      <a:pt x="1705" y="850"/>
                    </a:lnTo>
                    <a:lnTo>
                      <a:pt x="1727" y="852"/>
                    </a:lnTo>
                    <a:lnTo>
                      <a:pt x="1749" y="858"/>
                    </a:lnTo>
                    <a:lnTo>
                      <a:pt x="1769" y="865"/>
                    </a:lnTo>
                    <a:lnTo>
                      <a:pt x="1788" y="875"/>
                    </a:lnTo>
                    <a:lnTo>
                      <a:pt x="1807" y="886"/>
                    </a:lnTo>
                    <a:lnTo>
                      <a:pt x="1824" y="900"/>
                    </a:lnTo>
                    <a:lnTo>
                      <a:pt x="1840" y="915"/>
                    </a:lnTo>
                    <a:lnTo>
                      <a:pt x="1854" y="933"/>
                    </a:lnTo>
                    <a:lnTo>
                      <a:pt x="1867" y="951"/>
                    </a:lnTo>
                    <a:lnTo>
                      <a:pt x="1878" y="971"/>
                    </a:lnTo>
                    <a:lnTo>
                      <a:pt x="1887" y="992"/>
                    </a:lnTo>
                    <a:lnTo>
                      <a:pt x="1895" y="1014"/>
                    </a:lnTo>
                    <a:lnTo>
                      <a:pt x="1901" y="1037"/>
                    </a:lnTo>
                    <a:lnTo>
                      <a:pt x="1906" y="1062"/>
                    </a:lnTo>
                    <a:lnTo>
                      <a:pt x="1907" y="1087"/>
                    </a:lnTo>
                    <a:lnTo>
                      <a:pt x="1907" y="1112"/>
                    </a:lnTo>
                    <a:lnTo>
                      <a:pt x="1905" y="1133"/>
                    </a:lnTo>
                    <a:lnTo>
                      <a:pt x="1901" y="1153"/>
                    </a:lnTo>
                    <a:lnTo>
                      <a:pt x="1895" y="1172"/>
                    </a:lnTo>
                    <a:lnTo>
                      <a:pt x="1890" y="1192"/>
                    </a:lnTo>
                    <a:lnTo>
                      <a:pt x="1887" y="1169"/>
                    </a:lnTo>
                    <a:lnTo>
                      <a:pt x="1884" y="1147"/>
                    </a:lnTo>
                    <a:lnTo>
                      <a:pt x="1879" y="1125"/>
                    </a:lnTo>
                    <a:lnTo>
                      <a:pt x="1871" y="1104"/>
                    </a:lnTo>
                    <a:lnTo>
                      <a:pt x="1863" y="1083"/>
                    </a:lnTo>
                    <a:lnTo>
                      <a:pt x="1853" y="1065"/>
                    </a:lnTo>
                    <a:lnTo>
                      <a:pt x="1841" y="1048"/>
                    </a:lnTo>
                    <a:lnTo>
                      <a:pt x="1829" y="1032"/>
                    </a:lnTo>
                    <a:lnTo>
                      <a:pt x="1815" y="1017"/>
                    </a:lnTo>
                    <a:lnTo>
                      <a:pt x="1800" y="1003"/>
                    </a:lnTo>
                    <a:lnTo>
                      <a:pt x="1783" y="990"/>
                    </a:lnTo>
                    <a:lnTo>
                      <a:pt x="1765" y="980"/>
                    </a:lnTo>
                    <a:lnTo>
                      <a:pt x="1747" y="972"/>
                    </a:lnTo>
                    <a:lnTo>
                      <a:pt x="1728" y="965"/>
                    </a:lnTo>
                    <a:lnTo>
                      <a:pt x="1709" y="960"/>
                    </a:lnTo>
                    <a:lnTo>
                      <a:pt x="1688" y="9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423"/>
              <p:cNvSpPr>
                <a:spLocks/>
              </p:cNvSpPr>
              <p:nvPr/>
            </p:nvSpPr>
            <p:spPr bwMode="auto">
              <a:xfrm>
                <a:off x="6386" y="5558"/>
                <a:ext cx="385" cy="428"/>
              </a:xfrm>
              <a:custGeom>
                <a:avLst/>
                <a:gdLst>
                  <a:gd name="T0" fmla="*/ 0 w 770"/>
                  <a:gd name="T1" fmla="*/ 0 h 855"/>
                  <a:gd name="T2" fmla="*/ 12 w 770"/>
                  <a:gd name="T3" fmla="*/ 14 h 855"/>
                  <a:gd name="T4" fmla="*/ 12 w 770"/>
                  <a:gd name="T5" fmla="*/ 14 h 855"/>
                  <a:gd name="T6" fmla="*/ 0 w 770"/>
                  <a:gd name="T7" fmla="*/ 0 h 8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0"/>
                  <a:gd name="T13" fmla="*/ 0 h 855"/>
                  <a:gd name="T14" fmla="*/ 770 w 770"/>
                  <a:gd name="T15" fmla="*/ 855 h 8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0" h="855">
                    <a:moveTo>
                      <a:pt x="0" y="0"/>
                    </a:moveTo>
                    <a:lnTo>
                      <a:pt x="713" y="855"/>
                    </a:lnTo>
                    <a:lnTo>
                      <a:pt x="770" y="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424"/>
              <p:cNvSpPr>
                <a:spLocks/>
              </p:cNvSpPr>
              <p:nvPr/>
            </p:nvSpPr>
            <p:spPr bwMode="auto">
              <a:xfrm>
                <a:off x="6553" y="5426"/>
                <a:ext cx="255" cy="280"/>
              </a:xfrm>
              <a:custGeom>
                <a:avLst/>
                <a:gdLst>
                  <a:gd name="T0" fmla="*/ 0 w 509"/>
                  <a:gd name="T1" fmla="*/ 0 h 561"/>
                  <a:gd name="T2" fmla="*/ 8 w 509"/>
                  <a:gd name="T3" fmla="*/ 8 h 561"/>
                  <a:gd name="T4" fmla="*/ 8 w 509"/>
                  <a:gd name="T5" fmla="*/ 8 h 561"/>
                  <a:gd name="T6" fmla="*/ 0 w 509"/>
                  <a:gd name="T7" fmla="*/ 0 h 5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9"/>
                  <a:gd name="T13" fmla="*/ 0 h 561"/>
                  <a:gd name="T14" fmla="*/ 509 w 509"/>
                  <a:gd name="T15" fmla="*/ 561 h 5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9" h="561">
                    <a:moveTo>
                      <a:pt x="0" y="0"/>
                    </a:moveTo>
                    <a:lnTo>
                      <a:pt x="450" y="561"/>
                    </a:lnTo>
                    <a:lnTo>
                      <a:pt x="509" y="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425"/>
              <p:cNvSpPr>
                <a:spLocks/>
              </p:cNvSpPr>
              <p:nvPr/>
            </p:nvSpPr>
            <p:spPr bwMode="auto">
              <a:xfrm>
                <a:off x="6606" y="5598"/>
                <a:ext cx="254" cy="280"/>
              </a:xfrm>
              <a:custGeom>
                <a:avLst/>
                <a:gdLst>
                  <a:gd name="T0" fmla="*/ 0 w 508"/>
                  <a:gd name="T1" fmla="*/ 0 h 560"/>
                  <a:gd name="T2" fmla="*/ 8 w 508"/>
                  <a:gd name="T3" fmla="*/ 9 h 560"/>
                  <a:gd name="T4" fmla="*/ 8 w 508"/>
                  <a:gd name="T5" fmla="*/ 9 h 560"/>
                  <a:gd name="T6" fmla="*/ 0 w 508"/>
                  <a:gd name="T7" fmla="*/ 0 h 5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8"/>
                  <a:gd name="T13" fmla="*/ 0 h 560"/>
                  <a:gd name="T14" fmla="*/ 508 w 508"/>
                  <a:gd name="T15" fmla="*/ 560 h 5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8" h="560">
                    <a:moveTo>
                      <a:pt x="0" y="0"/>
                    </a:moveTo>
                    <a:lnTo>
                      <a:pt x="449" y="560"/>
                    </a:lnTo>
                    <a:lnTo>
                      <a:pt x="508" y="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426"/>
              <p:cNvSpPr>
                <a:spLocks/>
              </p:cNvSpPr>
              <p:nvPr/>
            </p:nvSpPr>
            <p:spPr bwMode="auto">
              <a:xfrm>
                <a:off x="6642" y="5744"/>
                <a:ext cx="254" cy="281"/>
              </a:xfrm>
              <a:custGeom>
                <a:avLst/>
                <a:gdLst>
                  <a:gd name="T0" fmla="*/ 0 w 508"/>
                  <a:gd name="T1" fmla="*/ 0 h 561"/>
                  <a:gd name="T2" fmla="*/ 8 w 508"/>
                  <a:gd name="T3" fmla="*/ 9 h 561"/>
                  <a:gd name="T4" fmla="*/ 8 w 508"/>
                  <a:gd name="T5" fmla="*/ 9 h 561"/>
                  <a:gd name="T6" fmla="*/ 0 w 508"/>
                  <a:gd name="T7" fmla="*/ 0 h 5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8"/>
                  <a:gd name="T13" fmla="*/ 0 h 561"/>
                  <a:gd name="T14" fmla="*/ 508 w 508"/>
                  <a:gd name="T15" fmla="*/ 561 h 5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8" h="561">
                    <a:moveTo>
                      <a:pt x="0" y="0"/>
                    </a:moveTo>
                    <a:lnTo>
                      <a:pt x="451" y="561"/>
                    </a:lnTo>
                    <a:lnTo>
                      <a:pt x="508" y="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427"/>
              <p:cNvSpPr>
                <a:spLocks/>
              </p:cNvSpPr>
              <p:nvPr/>
            </p:nvSpPr>
            <p:spPr bwMode="auto">
              <a:xfrm>
                <a:off x="6777" y="5556"/>
                <a:ext cx="254" cy="281"/>
              </a:xfrm>
              <a:custGeom>
                <a:avLst/>
                <a:gdLst>
                  <a:gd name="T0" fmla="*/ 0 w 509"/>
                  <a:gd name="T1" fmla="*/ 0 h 561"/>
                  <a:gd name="T2" fmla="*/ 7 w 509"/>
                  <a:gd name="T3" fmla="*/ 9 h 561"/>
                  <a:gd name="T4" fmla="*/ 7 w 509"/>
                  <a:gd name="T5" fmla="*/ 9 h 561"/>
                  <a:gd name="T6" fmla="*/ 0 w 509"/>
                  <a:gd name="T7" fmla="*/ 0 h 5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9"/>
                  <a:gd name="T13" fmla="*/ 0 h 561"/>
                  <a:gd name="T14" fmla="*/ 509 w 509"/>
                  <a:gd name="T15" fmla="*/ 561 h 5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9" h="561">
                    <a:moveTo>
                      <a:pt x="0" y="0"/>
                    </a:moveTo>
                    <a:lnTo>
                      <a:pt x="450" y="561"/>
                    </a:lnTo>
                    <a:lnTo>
                      <a:pt x="509" y="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428"/>
              <p:cNvSpPr>
                <a:spLocks/>
              </p:cNvSpPr>
              <p:nvPr/>
            </p:nvSpPr>
            <p:spPr bwMode="auto">
              <a:xfrm>
                <a:off x="6839" y="5735"/>
                <a:ext cx="197" cy="204"/>
              </a:xfrm>
              <a:custGeom>
                <a:avLst/>
                <a:gdLst>
                  <a:gd name="T0" fmla="*/ 0 w 394"/>
                  <a:gd name="T1" fmla="*/ 0 h 409"/>
                  <a:gd name="T2" fmla="*/ 6 w 394"/>
                  <a:gd name="T3" fmla="*/ 6 h 409"/>
                  <a:gd name="T4" fmla="*/ 6 w 394"/>
                  <a:gd name="T5" fmla="*/ 6 h 409"/>
                  <a:gd name="T6" fmla="*/ 0 w 394"/>
                  <a:gd name="T7" fmla="*/ 0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4"/>
                  <a:gd name="T13" fmla="*/ 0 h 409"/>
                  <a:gd name="T14" fmla="*/ 394 w 394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4" h="409">
                    <a:moveTo>
                      <a:pt x="0" y="0"/>
                    </a:moveTo>
                    <a:lnTo>
                      <a:pt x="335" y="409"/>
                    </a:lnTo>
                    <a:lnTo>
                      <a:pt x="394" y="4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429"/>
              <p:cNvSpPr>
                <a:spLocks/>
              </p:cNvSpPr>
              <p:nvPr/>
            </p:nvSpPr>
            <p:spPr bwMode="auto">
              <a:xfrm>
                <a:off x="6881" y="5870"/>
                <a:ext cx="197" cy="204"/>
              </a:xfrm>
              <a:custGeom>
                <a:avLst/>
                <a:gdLst>
                  <a:gd name="T0" fmla="*/ 0 w 394"/>
                  <a:gd name="T1" fmla="*/ 0 h 408"/>
                  <a:gd name="T2" fmla="*/ 6 w 394"/>
                  <a:gd name="T3" fmla="*/ 6 h 408"/>
                  <a:gd name="T4" fmla="*/ 6 w 394"/>
                  <a:gd name="T5" fmla="*/ 6 h 408"/>
                  <a:gd name="T6" fmla="*/ 0 w 394"/>
                  <a:gd name="T7" fmla="*/ 0 h 4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4"/>
                  <a:gd name="T13" fmla="*/ 0 h 408"/>
                  <a:gd name="T14" fmla="*/ 394 w 394"/>
                  <a:gd name="T15" fmla="*/ 408 h 4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4" h="408">
                    <a:moveTo>
                      <a:pt x="0" y="0"/>
                    </a:moveTo>
                    <a:lnTo>
                      <a:pt x="337" y="408"/>
                    </a:lnTo>
                    <a:lnTo>
                      <a:pt x="394" y="4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430"/>
              <p:cNvSpPr>
                <a:spLocks/>
              </p:cNvSpPr>
              <p:nvPr/>
            </p:nvSpPr>
            <p:spPr bwMode="auto">
              <a:xfrm>
                <a:off x="6288" y="5563"/>
                <a:ext cx="196" cy="204"/>
              </a:xfrm>
              <a:custGeom>
                <a:avLst/>
                <a:gdLst>
                  <a:gd name="T0" fmla="*/ 0 w 394"/>
                  <a:gd name="T1" fmla="*/ 0 h 409"/>
                  <a:gd name="T2" fmla="*/ 5 w 394"/>
                  <a:gd name="T3" fmla="*/ 6 h 409"/>
                  <a:gd name="T4" fmla="*/ 6 w 394"/>
                  <a:gd name="T5" fmla="*/ 6 h 409"/>
                  <a:gd name="T6" fmla="*/ 0 w 394"/>
                  <a:gd name="T7" fmla="*/ 0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4"/>
                  <a:gd name="T13" fmla="*/ 0 h 409"/>
                  <a:gd name="T14" fmla="*/ 394 w 394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4" h="409">
                    <a:moveTo>
                      <a:pt x="0" y="0"/>
                    </a:moveTo>
                    <a:lnTo>
                      <a:pt x="336" y="409"/>
                    </a:lnTo>
                    <a:lnTo>
                      <a:pt x="394" y="4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431"/>
              <p:cNvSpPr>
                <a:spLocks/>
              </p:cNvSpPr>
              <p:nvPr/>
            </p:nvSpPr>
            <p:spPr bwMode="auto">
              <a:xfrm>
                <a:off x="6957" y="5551"/>
                <a:ext cx="197" cy="204"/>
              </a:xfrm>
              <a:custGeom>
                <a:avLst/>
                <a:gdLst>
                  <a:gd name="T0" fmla="*/ 0 w 394"/>
                  <a:gd name="T1" fmla="*/ 0 h 409"/>
                  <a:gd name="T2" fmla="*/ 6 w 394"/>
                  <a:gd name="T3" fmla="*/ 6 h 409"/>
                  <a:gd name="T4" fmla="*/ 6 w 394"/>
                  <a:gd name="T5" fmla="*/ 6 h 409"/>
                  <a:gd name="T6" fmla="*/ 0 w 394"/>
                  <a:gd name="T7" fmla="*/ 0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4"/>
                  <a:gd name="T13" fmla="*/ 0 h 409"/>
                  <a:gd name="T14" fmla="*/ 394 w 394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4" h="409">
                    <a:moveTo>
                      <a:pt x="0" y="0"/>
                    </a:moveTo>
                    <a:lnTo>
                      <a:pt x="337" y="409"/>
                    </a:lnTo>
                    <a:lnTo>
                      <a:pt x="394" y="4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432"/>
              <p:cNvSpPr>
                <a:spLocks/>
              </p:cNvSpPr>
              <p:nvPr/>
            </p:nvSpPr>
            <p:spPr bwMode="auto">
              <a:xfrm>
                <a:off x="6967" y="5665"/>
                <a:ext cx="197" cy="205"/>
              </a:xfrm>
              <a:custGeom>
                <a:avLst/>
                <a:gdLst>
                  <a:gd name="T0" fmla="*/ 0 w 394"/>
                  <a:gd name="T1" fmla="*/ 0 h 409"/>
                  <a:gd name="T2" fmla="*/ 6 w 394"/>
                  <a:gd name="T3" fmla="*/ 7 h 409"/>
                  <a:gd name="T4" fmla="*/ 6 w 394"/>
                  <a:gd name="T5" fmla="*/ 7 h 409"/>
                  <a:gd name="T6" fmla="*/ 0 w 394"/>
                  <a:gd name="T7" fmla="*/ 0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4"/>
                  <a:gd name="T13" fmla="*/ 0 h 409"/>
                  <a:gd name="T14" fmla="*/ 394 w 394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4" h="409">
                    <a:moveTo>
                      <a:pt x="0" y="0"/>
                    </a:moveTo>
                    <a:lnTo>
                      <a:pt x="336" y="409"/>
                    </a:lnTo>
                    <a:lnTo>
                      <a:pt x="394" y="4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809346" y="946868"/>
              <a:ext cx="4040771" cy="4004397"/>
              <a:chOff x="5109627" y="317584"/>
              <a:chExt cx="7011841" cy="6492120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6981948" y="1297384"/>
                <a:ext cx="1633537" cy="1130300"/>
              </a:xfrm>
              <a:custGeom>
                <a:avLst/>
                <a:gdLst>
                  <a:gd name="connsiteX0" fmla="*/ 0 w 1705707"/>
                  <a:gd name="connsiteY0" fmla="*/ 0 h 1538654"/>
                  <a:gd name="connsiteX1" fmla="*/ 369276 w 1705707"/>
                  <a:gd name="connsiteY1" fmla="*/ 1538654 h 1538654"/>
                  <a:gd name="connsiteX2" fmla="*/ 1362807 w 1705707"/>
                  <a:gd name="connsiteY2" fmla="*/ 1512277 h 1538654"/>
                  <a:gd name="connsiteX3" fmla="*/ 1705707 w 1705707"/>
                  <a:gd name="connsiteY3" fmla="*/ 43961 h 1538654"/>
                  <a:gd name="connsiteX0" fmla="*/ 0 w 1705707"/>
                  <a:gd name="connsiteY0" fmla="*/ 0 h 1538654"/>
                  <a:gd name="connsiteX1" fmla="*/ 369276 w 1705707"/>
                  <a:gd name="connsiteY1" fmla="*/ 1538654 h 1538654"/>
                  <a:gd name="connsiteX2" fmla="*/ 1362807 w 1705707"/>
                  <a:gd name="connsiteY2" fmla="*/ 1512277 h 1538654"/>
                  <a:gd name="connsiteX3" fmla="*/ 1705707 w 1705707"/>
                  <a:gd name="connsiteY3" fmla="*/ 43961 h 1538654"/>
                  <a:gd name="connsiteX0" fmla="*/ 0 w 1705707"/>
                  <a:gd name="connsiteY0" fmla="*/ 0 h 1538654"/>
                  <a:gd name="connsiteX1" fmla="*/ 369276 w 1705707"/>
                  <a:gd name="connsiteY1" fmla="*/ 1538654 h 1538654"/>
                  <a:gd name="connsiteX2" fmla="*/ 1362807 w 1705707"/>
                  <a:gd name="connsiteY2" fmla="*/ 1512277 h 1538654"/>
                  <a:gd name="connsiteX3" fmla="*/ 1705707 w 1705707"/>
                  <a:gd name="connsiteY3" fmla="*/ 43961 h 1538654"/>
                  <a:gd name="connsiteX0" fmla="*/ 0 w 1705707"/>
                  <a:gd name="connsiteY0" fmla="*/ 0 h 1713979"/>
                  <a:gd name="connsiteX1" fmla="*/ 369276 w 1705707"/>
                  <a:gd name="connsiteY1" fmla="*/ 1538654 h 1713979"/>
                  <a:gd name="connsiteX2" fmla="*/ 1362807 w 1705707"/>
                  <a:gd name="connsiteY2" fmla="*/ 1512277 h 1713979"/>
                  <a:gd name="connsiteX3" fmla="*/ 1705707 w 1705707"/>
                  <a:gd name="connsiteY3" fmla="*/ 43961 h 1713979"/>
                  <a:gd name="connsiteX0" fmla="*/ 0 w 1684276"/>
                  <a:gd name="connsiteY0" fmla="*/ 0 h 1706835"/>
                  <a:gd name="connsiteX1" fmla="*/ 347845 w 1684276"/>
                  <a:gd name="connsiteY1" fmla="*/ 1531510 h 1706835"/>
                  <a:gd name="connsiteX2" fmla="*/ 1341376 w 1684276"/>
                  <a:gd name="connsiteY2" fmla="*/ 1505133 h 1706835"/>
                  <a:gd name="connsiteX3" fmla="*/ 1684276 w 1684276"/>
                  <a:gd name="connsiteY3" fmla="*/ 36817 h 1706835"/>
                  <a:gd name="connsiteX0" fmla="*/ 0 w 1686657"/>
                  <a:gd name="connsiteY0" fmla="*/ 0 h 1706835"/>
                  <a:gd name="connsiteX1" fmla="*/ 347845 w 1686657"/>
                  <a:gd name="connsiteY1" fmla="*/ 1531510 h 1706835"/>
                  <a:gd name="connsiteX2" fmla="*/ 1341376 w 1686657"/>
                  <a:gd name="connsiteY2" fmla="*/ 1505133 h 1706835"/>
                  <a:gd name="connsiteX3" fmla="*/ 1686657 w 1686657"/>
                  <a:gd name="connsiteY3" fmla="*/ 17767 h 170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6657" h="1706835">
                    <a:moveTo>
                      <a:pt x="0" y="0"/>
                    </a:moveTo>
                    <a:lnTo>
                      <a:pt x="347845" y="1531510"/>
                    </a:lnTo>
                    <a:cubicBezTo>
                      <a:pt x="574979" y="1783556"/>
                      <a:pt x="1118638" y="1754249"/>
                      <a:pt x="1341376" y="1505133"/>
                    </a:cubicBezTo>
                    <a:lnTo>
                      <a:pt x="1686657" y="1776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 flipH="1">
                <a:off x="8496423" y="1598385"/>
                <a:ext cx="119062" cy="104775"/>
              </a:xfrm>
              <a:custGeom>
                <a:avLst/>
                <a:gdLst>
                  <a:gd name="connsiteX0" fmla="*/ 130969 w 164307"/>
                  <a:gd name="connsiteY0" fmla="*/ 0 h 159543"/>
                  <a:gd name="connsiteX1" fmla="*/ 0 w 164307"/>
                  <a:gd name="connsiteY1" fmla="*/ 83343 h 159543"/>
                  <a:gd name="connsiteX2" fmla="*/ 164307 w 164307"/>
                  <a:gd name="connsiteY2" fmla="*/ 159543 h 159543"/>
                  <a:gd name="connsiteX0" fmla="*/ 130969 w 164307"/>
                  <a:gd name="connsiteY0" fmla="*/ 0 h 159543"/>
                  <a:gd name="connsiteX1" fmla="*/ 64294 w 164307"/>
                  <a:gd name="connsiteY1" fmla="*/ 38100 h 159543"/>
                  <a:gd name="connsiteX2" fmla="*/ 0 w 164307"/>
                  <a:gd name="connsiteY2" fmla="*/ 83343 h 159543"/>
                  <a:gd name="connsiteX3" fmla="*/ 164307 w 164307"/>
                  <a:gd name="connsiteY3" fmla="*/ 159543 h 159543"/>
                  <a:gd name="connsiteX0" fmla="*/ 130969 w 164307"/>
                  <a:gd name="connsiteY0" fmla="*/ 0 h 159543"/>
                  <a:gd name="connsiteX1" fmla="*/ 42863 w 164307"/>
                  <a:gd name="connsiteY1" fmla="*/ 16668 h 159543"/>
                  <a:gd name="connsiteX2" fmla="*/ 0 w 164307"/>
                  <a:gd name="connsiteY2" fmla="*/ 83343 h 159543"/>
                  <a:gd name="connsiteX3" fmla="*/ 164307 w 164307"/>
                  <a:gd name="connsiteY3" fmla="*/ 159543 h 159543"/>
                  <a:gd name="connsiteX0" fmla="*/ 130969 w 164307"/>
                  <a:gd name="connsiteY0" fmla="*/ 0 h 159543"/>
                  <a:gd name="connsiteX1" fmla="*/ 0 w 164307"/>
                  <a:gd name="connsiteY1" fmla="*/ 83343 h 159543"/>
                  <a:gd name="connsiteX2" fmla="*/ 164307 w 164307"/>
                  <a:gd name="connsiteY2" fmla="*/ 159543 h 159543"/>
                  <a:gd name="connsiteX0" fmla="*/ 131207 w 164545"/>
                  <a:gd name="connsiteY0" fmla="*/ 0 h 159543"/>
                  <a:gd name="connsiteX1" fmla="*/ 238 w 164545"/>
                  <a:gd name="connsiteY1" fmla="*/ 83343 h 159543"/>
                  <a:gd name="connsiteX2" fmla="*/ 164545 w 164545"/>
                  <a:gd name="connsiteY2" fmla="*/ 159543 h 159543"/>
                  <a:gd name="connsiteX0" fmla="*/ 131207 w 164545"/>
                  <a:gd name="connsiteY0" fmla="*/ 0 h 159543"/>
                  <a:gd name="connsiteX1" fmla="*/ 238 w 164545"/>
                  <a:gd name="connsiteY1" fmla="*/ 83343 h 159543"/>
                  <a:gd name="connsiteX2" fmla="*/ 164545 w 164545"/>
                  <a:gd name="connsiteY2" fmla="*/ 159543 h 159543"/>
                  <a:gd name="connsiteX0" fmla="*/ 83809 w 117147"/>
                  <a:gd name="connsiteY0" fmla="*/ 0 h 159543"/>
                  <a:gd name="connsiteX1" fmla="*/ 465 w 117147"/>
                  <a:gd name="connsiteY1" fmla="*/ 83343 h 159543"/>
                  <a:gd name="connsiteX2" fmla="*/ 117147 w 117147"/>
                  <a:gd name="connsiteY2" fmla="*/ 159543 h 159543"/>
                  <a:gd name="connsiteX0" fmla="*/ 83809 w 117147"/>
                  <a:gd name="connsiteY0" fmla="*/ 0 h 159543"/>
                  <a:gd name="connsiteX1" fmla="*/ 465 w 117147"/>
                  <a:gd name="connsiteY1" fmla="*/ 83343 h 159543"/>
                  <a:gd name="connsiteX2" fmla="*/ 117147 w 117147"/>
                  <a:gd name="connsiteY2" fmla="*/ 159543 h 159543"/>
                  <a:gd name="connsiteX0" fmla="*/ 89582 w 122920"/>
                  <a:gd name="connsiteY0" fmla="*/ 0 h 159543"/>
                  <a:gd name="connsiteX1" fmla="*/ 6238 w 122920"/>
                  <a:gd name="connsiteY1" fmla="*/ 83343 h 159543"/>
                  <a:gd name="connsiteX2" fmla="*/ 122920 w 122920"/>
                  <a:gd name="connsiteY2" fmla="*/ 159543 h 15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920" h="159543">
                    <a:moveTo>
                      <a:pt x="89582" y="0"/>
                    </a:moveTo>
                    <a:cubicBezTo>
                      <a:pt x="45926" y="27781"/>
                      <a:pt x="-20749" y="18653"/>
                      <a:pt x="6238" y="83343"/>
                    </a:cubicBezTo>
                    <a:cubicBezTo>
                      <a:pt x="40369" y="167083"/>
                      <a:pt x="68151" y="134143"/>
                      <a:pt x="122920" y="159543"/>
                    </a:cubicBezTo>
                  </a:path>
                </a:pathLst>
              </a:custGeom>
              <a:noFill/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981948" y="1152297"/>
                <a:ext cx="1636712" cy="4032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1029591">
                <a:off x="9218100" y="2015003"/>
                <a:ext cx="1111253" cy="2903043"/>
              </a:xfrm>
              <a:custGeom>
                <a:avLst/>
                <a:gdLst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729029 w 3833446"/>
                  <a:gd name="connsiteY10" fmla="*/ 263769 h 1063869"/>
                  <a:gd name="connsiteX11" fmla="*/ 0 w 3833446"/>
                  <a:gd name="connsiteY11" fmla="*/ 263769 h 1063869"/>
                  <a:gd name="connsiteX12" fmla="*/ 87923 w 3833446"/>
                  <a:gd name="connsiteY12" fmla="*/ 0 h 1063869"/>
                  <a:gd name="connsiteX13" fmla="*/ 1274885 w 3833446"/>
                  <a:gd name="connsiteY13" fmla="*/ 8792 h 1063869"/>
                  <a:gd name="connsiteX14" fmla="*/ 1943100 w 3833446"/>
                  <a:gd name="connsiteY14" fmla="*/ 228600 h 1063869"/>
                  <a:gd name="connsiteX15" fmla="*/ 2294792 w 3833446"/>
                  <a:gd name="connsiteY15" fmla="*/ 483577 h 1063869"/>
                  <a:gd name="connsiteX16" fmla="*/ 3121269 w 3833446"/>
                  <a:gd name="connsiteY16" fmla="*/ 325315 h 1063869"/>
                  <a:gd name="connsiteX17" fmla="*/ 3798277 w 3833446"/>
                  <a:gd name="connsiteY17" fmla="*/ 430823 h 1063869"/>
                  <a:gd name="connsiteX18" fmla="*/ 3833446 w 3833446"/>
                  <a:gd name="connsiteY18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776654 w 3833446"/>
                  <a:gd name="connsiteY10" fmla="*/ 259007 h 1063869"/>
                  <a:gd name="connsiteX11" fmla="*/ 0 w 3833446"/>
                  <a:gd name="connsiteY11" fmla="*/ 263769 h 1063869"/>
                  <a:gd name="connsiteX12" fmla="*/ 87923 w 3833446"/>
                  <a:gd name="connsiteY12" fmla="*/ 0 h 1063869"/>
                  <a:gd name="connsiteX13" fmla="*/ 1274885 w 3833446"/>
                  <a:gd name="connsiteY13" fmla="*/ 8792 h 1063869"/>
                  <a:gd name="connsiteX14" fmla="*/ 1943100 w 3833446"/>
                  <a:gd name="connsiteY14" fmla="*/ 228600 h 1063869"/>
                  <a:gd name="connsiteX15" fmla="*/ 2294792 w 3833446"/>
                  <a:gd name="connsiteY15" fmla="*/ 483577 h 1063869"/>
                  <a:gd name="connsiteX16" fmla="*/ 3121269 w 3833446"/>
                  <a:gd name="connsiteY16" fmla="*/ 325315 h 1063869"/>
                  <a:gd name="connsiteX17" fmla="*/ 3798277 w 3833446"/>
                  <a:gd name="connsiteY17" fmla="*/ 430823 h 1063869"/>
                  <a:gd name="connsiteX18" fmla="*/ 3833446 w 3833446"/>
                  <a:gd name="connsiteY18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929304 w 3833446"/>
                  <a:gd name="connsiteY2" fmla="*/ 537799 h 1090249"/>
                  <a:gd name="connsiteX3" fmla="*/ 2470639 w 3833446"/>
                  <a:gd name="connsiteY3" fmla="*/ 615464 h 1090249"/>
                  <a:gd name="connsiteX4" fmla="*/ 2198077 w 3833446"/>
                  <a:gd name="connsiteY4" fmla="*/ 940780 h 1090249"/>
                  <a:gd name="connsiteX5" fmla="*/ 2400300 w 3833446"/>
                  <a:gd name="connsiteY5" fmla="*/ 896818 h 1090249"/>
                  <a:gd name="connsiteX6" fmla="*/ 2101362 w 3833446"/>
                  <a:gd name="connsiteY6" fmla="*/ 1090249 h 1090249"/>
                  <a:gd name="connsiteX7" fmla="*/ 2048608 w 3833446"/>
                  <a:gd name="connsiteY7" fmla="*/ 861649 h 1090249"/>
                  <a:gd name="connsiteX8" fmla="*/ 2136531 w 3833446"/>
                  <a:gd name="connsiteY8" fmla="*/ 923195 h 1090249"/>
                  <a:gd name="connsiteX9" fmla="*/ 2180492 w 3833446"/>
                  <a:gd name="connsiteY9" fmla="*/ 580295 h 1090249"/>
                  <a:gd name="connsiteX10" fmla="*/ 1406769 w 3833446"/>
                  <a:gd name="connsiteY10" fmla="*/ 281357 h 1090249"/>
                  <a:gd name="connsiteX11" fmla="*/ 0 w 3833446"/>
                  <a:gd name="connsiteY11" fmla="*/ 290149 h 1090249"/>
                  <a:gd name="connsiteX12" fmla="*/ 87923 w 3833446"/>
                  <a:gd name="connsiteY12" fmla="*/ 26380 h 1090249"/>
                  <a:gd name="connsiteX13" fmla="*/ 1274885 w 3833446"/>
                  <a:gd name="connsiteY13" fmla="*/ 35172 h 1090249"/>
                  <a:gd name="connsiteX14" fmla="*/ 1943100 w 3833446"/>
                  <a:gd name="connsiteY14" fmla="*/ 254980 h 1090249"/>
                  <a:gd name="connsiteX15" fmla="*/ 2294792 w 3833446"/>
                  <a:gd name="connsiteY15" fmla="*/ 509957 h 1090249"/>
                  <a:gd name="connsiteX16" fmla="*/ 3121269 w 3833446"/>
                  <a:gd name="connsiteY16" fmla="*/ 351695 h 1090249"/>
                  <a:gd name="connsiteX17" fmla="*/ 3798277 w 3833446"/>
                  <a:gd name="connsiteY17" fmla="*/ 457203 h 1090249"/>
                  <a:gd name="connsiteX18" fmla="*/ 3833446 w 3833446"/>
                  <a:gd name="connsiteY18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31480 h 1079888"/>
                  <a:gd name="connsiteX1" fmla="*/ 3138854 w 3833446"/>
                  <a:gd name="connsiteY1" fmla="*/ 482011 h 1079888"/>
                  <a:gd name="connsiteX2" fmla="*/ 2470639 w 3833446"/>
                  <a:gd name="connsiteY2" fmla="*/ 605103 h 1079888"/>
                  <a:gd name="connsiteX3" fmla="*/ 2198077 w 3833446"/>
                  <a:gd name="connsiteY3" fmla="*/ 930419 h 1079888"/>
                  <a:gd name="connsiteX4" fmla="*/ 2400300 w 3833446"/>
                  <a:gd name="connsiteY4" fmla="*/ 886457 h 1079888"/>
                  <a:gd name="connsiteX5" fmla="*/ 2101362 w 3833446"/>
                  <a:gd name="connsiteY5" fmla="*/ 1079888 h 1079888"/>
                  <a:gd name="connsiteX6" fmla="*/ 2048608 w 3833446"/>
                  <a:gd name="connsiteY6" fmla="*/ 851288 h 1079888"/>
                  <a:gd name="connsiteX7" fmla="*/ 2136531 w 3833446"/>
                  <a:gd name="connsiteY7" fmla="*/ 912834 h 1079888"/>
                  <a:gd name="connsiteX8" fmla="*/ 2180492 w 3833446"/>
                  <a:gd name="connsiteY8" fmla="*/ 569934 h 1079888"/>
                  <a:gd name="connsiteX9" fmla="*/ 1406769 w 3833446"/>
                  <a:gd name="connsiteY9" fmla="*/ 270996 h 1079888"/>
                  <a:gd name="connsiteX10" fmla="*/ 0 w 3833446"/>
                  <a:gd name="connsiteY10" fmla="*/ 279788 h 1079888"/>
                  <a:gd name="connsiteX11" fmla="*/ 87923 w 3833446"/>
                  <a:gd name="connsiteY11" fmla="*/ 16019 h 1079888"/>
                  <a:gd name="connsiteX12" fmla="*/ 1127248 w 3833446"/>
                  <a:gd name="connsiteY12" fmla="*/ 62911 h 1079888"/>
                  <a:gd name="connsiteX13" fmla="*/ 1943100 w 3833446"/>
                  <a:gd name="connsiteY13" fmla="*/ 244619 h 1079888"/>
                  <a:gd name="connsiteX14" fmla="*/ 2294792 w 3833446"/>
                  <a:gd name="connsiteY14" fmla="*/ 499596 h 1079888"/>
                  <a:gd name="connsiteX15" fmla="*/ 3121269 w 3833446"/>
                  <a:gd name="connsiteY15" fmla="*/ 341334 h 1079888"/>
                  <a:gd name="connsiteX16" fmla="*/ 3798277 w 3833446"/>
                  <a:gd name="connsiteY16" fmla="*/ 446842 h 1079888"/>
                  <a:gd name="connsiteX17" fmla="*/ 3833446 w 3833446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363907 w 3790584"/>
                  <a:gd name="connsiteY9" fmla="*/ 270996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251930 w 3790584"/>
                  <a:gd name="connsiteY14" fmla="*/ 499596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251930 w 3790584"/>
                  <a:gd name="connsiteY14" fmla="*/ 499596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304317 w 3790584"/>
                  <a:gd name="connsiteY14" fmla="*/ 48530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04317 w 3790584"/>
                  <a:gd name="connsiteY14" fmla="*/ 48530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032855 w 3790584"/>
                  <a:gd name="connsiteY8" fmla="*/ 555647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24101 w 3790584"/>
                  <a:gd name="connsiteY4" fmla="*/ 862645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032855 w 3790584"/>
                  <a:gd name="connsiteY8" fmla="*/ 555647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84651"/>
                  <a:gd name="connsiteX1" fmla="*/ 3095992 w 3790584"/>
                  <a:gd name="connsiteY1" fmla="*/ 482011 h 1084651"/>
                  <a:gd name="connsiteX2" fmla="*/ 2280140 w 3790584"/>
                  <a:gd name="connsiteY2" fmla="*/ 600341 h 1084651"/>
                  <a:gd name="connsiteX3" fmla="*/ 2155215 w 3790584"/>
                  <a:gd name="connsiteY3" fmla="*/ 930419 h 1084651"/>
                  <a:gd name="connsiteX4" fmla="*/ 2324101 w 3790584"/>
                  <a:gd name="connsiteY4" fmla="*/ 862645 h 1084651"/>
                  <a:gd name="connsiteX5" fmla="*/ 2110888 w 3790584"/>
                  <a:gd name="connsiteY5" fmla="*/ 1084651 h 1084651"/>
                  <a:gd name="connsiteX6" fmla="*/ 2005746 w 3790584"/>
                  <a:gd name="connsiteY6" fmla="*/ 851288 h 1084651"/>
                  <a:gd name="connsiteX7" fmla="*/ 2093669 w 3790584"/>
                  <a:gd name="connsiteY7" fmla="*/ 912834 h 1084651"/>
                  <a:gd name="connsiteX8" fmla="*/ 2032855 w 3790584"/>
                  <a:gd name="connsiteY8" fmla="*/ 555647 h 1084651"/>
                  <a:gd name="connsiteX9" fmla="*/ 1221032 w 3790584"/>
                  <a:gd name="connsiteY9" fmla="*/ 237658 h 1084651"/>
                  <a:gd name="connsiteX10" fmla="*/ 0 w 3790584"/>
                  <a:gd name="connsiteY10" fmla="*/ 179776 h 1084651"/>
                  <a:gd name="connsiteX11" fmla="*/ 45061 w 3790584"/>
                  <a:gd name="connsiteY11" fmla="*/ 16019 h 1084651"/>
                  <a:gd name="connsiteX12" fmla="*/ 1084386 w 3790584"/>
                  <a:gd name="connsiteY12" fmla="*/ 62911 h 1084651"/>
                  <a:gd name="connsiteX13" fmla="*/ 1814513 w 3790584"/>
                  <a:gd name="connsiteY13" fmla="*/ 244619 h 1084651"/>
                  <a:gd name="connsiteX14" fmla="*/ 2328129 w 3790584"/>
                  <a:gd name="connsiteY14" fmla="*/ 466259 h 1084651"/>
                  <a:gd name="connsiteX15" fmla="*/ 3078407 w 3790584"/>
                  <a:gd name="connsiteY15" fmla="*/ 341334 h 1084651"/>
                  <a:gd name="connsiteX16" fmla="*/ 3755415 w 3790584"/>
                  <a:gd name="connsiteY16" fmla="*/ 446842 h 1084651"/>
                  <a:gd name="connsiteX17" fmla="*/ 3790584 w 3790584"/>
                  <a:gd name="connsiteY17" fmla="*/ 631480 h 1084651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24101 w 3790584"/>
                  <a:gd name="connsiteY4" fmla="*/ 862645 h 1156088"/>
                  <a:gd name="connsiteX5" fmla="*/ 2125176 w 3790584"/>
                  <a:gd name="connsiteY5" fmla="*/ 1156088 h 1156088"/>
                  <a:gd name="connsiteX6" fmla="*/ 2005746 w 3790584"/>
                  <a:gd name="connsiteY6" fmla="*/ 8512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24101 w 3790584"/>
                  <a:gd name="connsiteY4" fmla="*/ 862645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361102 w 3790584"/>
                  <a:gd name="connsiteY2" fmla="*/ 58129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361102 w 3790584"/>
                  <a:gd name="connsiteY2" fmla="*/ 58129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256691 w 3790584"/>
                  <a:gd name="connsiteY14" fmla="*/ 451972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818543 w 3790584"/>
                  <a:gd name="connsiteY8" fmla="*/ 4222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2076817 w 3790584"/>
                  <a:gd name="connsiteY8" fmla="*/ 660786 h 1165613"/>
                  <a:gd name="connsiteX9" fmla="*/ 1818543 w 3790584"/>
                  <a:gd name="connsiteY9" fmla="*/ 422297 h 1165613"/>
                  <a:gd name="connsiteX10" fmla="*/ 1221032 w 3790584"/>
                  <a:gd name="connsiteY10" fmla="*/ 237658 h 1165613"/>
                  <a:gd name="connsiteX11" fmla="*/ 0 w 3790584"/>
                  <a:gd name="connsiteY11" fmla="*/ 179776 h 1165613"/>
                  <a:gd name="connsiteX12" fmla="*/ 45061 w 3790584"/>
                  <a:gd name="connsiteY12" fmla="*/ 16019 h 1165613"/>
                  <a:gd name="connsiteX13" fmla="*/ 1084386 w 3790584"/>
                  <a:gd name="connsiteY13" fmla="*/ 62911 h 1165613"/>
                  <a:gd name="connsiteX14" fmla="*/ 1814513 w 3790584"/>
                  <a:gd name="connsiteY14" fmla="*/ 244619 h 1165613"/>
                  <a:gd name="connsiteX15" fmla="*/ 2256691 w 3790584"/>
                  <a:gd name="connsiteY15" fmla="*/ 451972 h 1165613"/>
                  <a:gd name="connsiteX16" fmla="*/ 3078407 w 3790584"/>
                  <a:gd name="connsiteY16" fmla="*/ 341334 h 1165613"/>
                  <a:gd name="connsiteX17" fmla="*/ 3755415 w 3790584"/>
                  <a:gd name="connsiteY17" fmla="*/ 446842 h 1165613"/>
                  <a:gd name="connsiteX18" fmla="*/ 3790584 w 3790584"/>
                  <a:gd name="connsiteY18" fmla="*/ 631480 h 1165613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39464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231415 w 3790584"/>
                  <a:gd name="connsiteY3" fmla="*/ 935182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56340 w 3790584"/>
                  <a:gd name="connsiteY2" fmla="*/ 619392 h 1170375"/>
                  <a:gd name="connsiteX3" fmla="*/ 2231415 w 3790584"/>
                  <a:gd name="connsiteY3" fmla="*/ 935182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60850"/>
                  <a:gd name="connsiteX1" fmla="*/ 3095992 w 3790584"/>
                  <a:gd name="connsiteY1" fmla="*/ 482011 h 1160850"/>
                  <a:gd name="connsiteX2" fmla="*/ 2356340 w 3790584"/>
                  <a:gd name="connsiteY2" fmla="*/ 619392 h 1160850"/>
                  <a:gd name="connsiteX3" fmla="*/ 2231415 w 3790584"/>
                  <a:gd name="connsiteY3" fmla="*/ 935182 h 1160850"/>
                  <a:gd name="connsiteX4" fmla="*/ 2409826 w 3790584"/>
                  <a:gd name="connsiteY4" fmla="*/ 886457 h 1160850"/>
                  <a:gd name="connsiteX5" fmla="*/ 2158514 w 3790584"/>
                  <a:gd name="connsiteY5" fmla="*/ 1160850 h 1160850"/>
                  <a:gd name="connsiteX6" fmla="*/ 1991459 w 3790584"/>
                  <a:gd name="connsiteY6" fmla="*/ 889388 h 1160850"/>
                  <a:gd name="connsiteX7" fmla="*/ 2093669 w 3790584"/>
                  <a:gd name="connsiteY7" fmla="*/ 912834 h 1160850"/>
                  <a:gd name="connsiteX8" fmla="*/ 2076817 w 3790584"/>
                  <a:gd name="connsiteY8" fmla="*/ 660786 h 1160850"/>
                  <a:gd name="connsiteX9" fmla="*/ 1818543 w 3790584"/>
                  <a:gd name="connsiteY9" fmla="*/ 422297 h 1160850"/>
                  <a:gd name="connsiteX10" fmla="*/ 1221032 w 3790584"/>
                  <a:gd name="connsiteY10" fmla="*/ 237658 h 1160850"/>
                  <a:gd name="connsiteX11" fmla="*/ 0 w 3790584"/>
                  <a:gd name="connsiteY11" fmla="*/ 179776 h 1160850"/>
                  <a:gd name="connsiteX12" fmla="*/ 45061 w 3790584"/>
                  <a:gd name="connsiteY12" fmla="*/ 16019 h 1160850"/>
                  <a:gd name="connsiteX13" fmla="*/ 1084386 w 3790584"/>
                  <a:gd name="connsiteY13" fmla="*/ 62911 h 1160850"/>
                  <a:gd name="connsiteX14" fmla="*/ 1824038 w 3790584"/>
                  <a:gd name="connsiteY14" fmla="*/ 268432 h 1160850"/>
                  <a:gd name="connsiteX15" fmla="*/ 2199541 w 3790584"/>
                  <a:gd name="connsiteY15" fmla="*/ 494835 h 1160850"/>
                  <a:gd name="connsiteX16" fmla="*/ 3078407 w 3790584"/>
                  <a:gd name="connsiteY16" fmla="*/ 341334 h 1160850"/>
                  <a:gd name="connsiteX17" fmla="*/ 3755415 w 3790584"/>
                  <a:gd name="connsiteY17" fmla="*/ 446842 h 1160850"/>
                  <a:gd name="connsiteX18" fmla="*/ 3790584 w 3790584"/>
                  <a:gd name="connsiteY18" fmla="*/ 631480 h 1160850"/>
                  <a:gd name="connsiteX0" fmla="*/ 3790584 w 3790584"/>
                  <a:gd name="connsiteY0" fmla="*/ 1110764 h 1640134"/>
                  <a:gd name="connsiteX1" fmla="*/ 3095992 w 3790584"/>
                  <a:gd name="connsiteY1" fmla="*/ 961295 h 1640134"/>
                  <a:gd name="connsiteX2" fmla="*/ 2356340 w 3790584"/>
                  <a:gd name="connsiteY2" fmla="*/ 1098676 h 1640134"/>
                  <a:gd name="connsiteX3" fmla="*/ 2231415 w 3790584"/>
                  <a:gd name="connsiteY3" fmla="*/ 1414466 h 1640134"/>
                  <a:gd name="connsiteX4" fmla="*/ 2409826 w 3790584"/>
                  <a:gd name="connsiteY4" fmla="*/ 1365741 h 1640134"/>
                  <a:gd name="connsiteX5" fmla="*/ 2158514 w 3790584"/>
                  <a:gd name="connsiteY5" fmla="*/ 1640134 h 1640134"/>
                  <a:gd name="connsiteX6" fmla="*/ 1991459 w 3790584"/>
                  <a:gd name="connsiteY6" fmla="*/ 1368672 h 1640134"/>
                  <a:gd name="connsiteX7" fmla="*/ 2093669 w 3790584"/>
                  <a:gd name="connsiteY7" fmla="*/ 1392118 h 1640134"/>
                  <a:gd name="connsiteX8" fmla="*/ 2076817 w 3790584"/>
                  <a:gd name="connsiteY8" fmla="*/ 1140070 h 1640134"/>
                  <a:gd name="connsiteX9" fmla="*/ 1818543 w 3790584"/>
                  <a:gd name="connsiteY9" fmla="*/ 901581 h 1640134"/>
                  <a:gd name="connsiteX10" fmla="*/ 1221032 w 3790584"/>
                  <a:gd name="connsiteY10" fmla="*/ 716942 h 1640134"/>
                  <a:gd name="connsiteX11" fmla="*/ 0 w 3790584"/>
                  <a:gd name="connsiteY11" fmla="*/ 659060 h 1640134"/>
                  <a:gd name="connsiteX12" fmla="*/ 1012117 w 3790584"/>
                  <a:gd name="connsiteY12" fmla="*/ 2775 h 1640134"/>
                  <a:gd name="connsiteX13" fmla="*/ 1084386 w 3790584"/>
                  <a:gd name="connsiteY13" fmla="*/ 542195 h 1640134"/>
                  <a:gd name="connsiteX14" fmla="*/ 1824038 w 3790584"/>
                  <a:gd name="connsiteY14" fmla="*/ 747716 h 1640134"/>
                  <a:gd name="connsiteX15" fmla="*/ 2199541 w 3790584"/>
                  <a:gd name="connsiteY15" fmla="*/ 974119 h 1640134"/>
                  <a:gd name="connsiteX16" fmla="*/ 3078407 w 3790584"/>
                  <a:gd name="connsiteY16" fmla="*/ 820618 h 1640134"/>
                  <a:gd name="connsiteX17" fmla="*/ 3755415 w 3790584"/>
                  <a:gd name="connsiteY17" fmla="*/ 926126 h 1640134"/>
                  <a:gd name="connsiteX18" fmla="*/ 3790584 w 3790584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214032 w 2920230"/>
                  <a:gd name="connsiteY13" fmla="*/ 542195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214032 w 2920230"/>
                  <a:gd name="connsiteY13" fmla="*/ 542195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363466 w 2920230"/>
                  <a:gd name="connsiteY13" fmla="*/ 542376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07989 h 1637359"/>
                  <a:gd name="connsiteX1" fmla="*/ 2225638 w 2920230"/>
                  <a:gd name="connsiteY1" fmla="*/ 958520 h 1637359"/>
                  <a:gd name="connsiteX2" fmla="*/ 1485986 w 2920230"/>
                  <a:gd name="connsiteY2" fmla="*/ 1095901 h 1637359"/>
                  <a:gd name="connsiteX3" fmla="*/ 1361061 w 2920230"/>
                  <a:gd name="connsiteY3" fmla="*/ 1411691 h 1637359"/>
                  <a:gd name="connsiteX4" fmla="*/ 1539472 w 2920230"/>
                  <a:gd name="connsiteY4" fmla="*/ 1362966 h 1637359"/>
                  <a:gd name="connsiteX5" fmla="*/ 1288160 w 2920230"/>
                  <a:gd name="connsiteY5" fmla="*/ 1637359 h 1637359"/>
                  <a:gd name="connsiteX6" fmla="*/ 1121105 w 2920230"/>
                  <a:gd name="connsiteY6" fmla="*/ 1365897 h 1637359"/>
                  <a:gd name="connsiteX7" fmla="*/ 1223315 w 2920230"/>
                  <a:gd name="connsiteY7" fmla="*/ 1389343 h 1637359"/>
                  <a:gd name="connsiteX8" fmla="*/ 1206463 w 2920230"/>
                  <a:gd name="connsiteY8" fmla="*/ 1137295 h 1637359"/>
                  <a:gd name="connsiteX9" fmla="*/ 948189 w 2920230"/>
                  <a:gd name="connsiteY9" fmla="*/ 898806 h 1637359"/>
                  <a:gd name="connsiteX10" fmla="*/ 350678 w 2920230"/>
                  <a:gd name="connsiteY10" fmla="*/ 714167 h 1637359"/>
                  <a:gd name="connsiteX11" fmla="*/ 0 w 2920230"/>
                  <a:gd name="connsiteY11" fmla="*/ 23248 h 1637359"/>
                  <a:gd name="connsiteX12" fmla="*/ 141763 w 2920230"/>
                  <a:gd name="connsiteY12" fmla="*/ 0 h 1637359"/>
                  <a:gd name="connsiteX13" fmla="*/ 363466 w 2920230"/>
                  <a:gd name="connsiteY13" fmla="*/ 539601 h 1637359"/>
                  <a:gd name="connsiteX14" fmla="*/ 953684 w 2920230"/>
                  <a:gd name="connsiteY14" fmla="*/ 744941 h 1637359"/>
                  <a:gd name="connsiteX15" fmla="*/ 1329187 w 2920230"/>
                  <a:gd name="connsiteY15" fmla="*/ 971344 h 1637359"/>
                  <a:gd name="connsiteX16" fmla="*/ 2208053 w 2920230"/>
                  <a:gd name="connsiteY16" fmla="*/ 817843 h 1637359"/>
                  <a:gd name="connsiteX17" fmla="*/ 2885061 w 2920230"/>
                  <a:gd name="connsiteY17" fmla="*/ 923351 h 1637359"/>
                  <a:gd name="connsiteX18" fmla="*/ 2920230 w 2920230"/>
                  <a:gd name="connsiteY18" fmla="*/ 1107989 h 1637359"/>
                  <a:gd name="connsiteX0" fmla="*/ 2920230 w 2920230"/>
                  <a:gd name="connsiteY0" fmla="*/ 1107989 h 1637359"/>
                  <a:gd name="connsiteX1" fmla="*/ 2225638 w 2920230"/>
                  <a:gd name="connsiteY1" fmla="*/ 958520 h 1637359"/>
                  <a:gd name="connsiteX2" fmla="*/ 1485986 w 2920230"/>
                  <a:gd name="connsiteY2" fmla="*/ 1095901 h 1637359"/>
                  <a:gd name="connsiteX3" fmla="*/ 1361061 w 2920230"/>
                  <a:gd name="connsiteY3" fmla="*/ 1411691 h 1637359"/>
                  <a:gd name="connsiteX4" fmla="*/ 1539472 w 2920230"/>
                  <a:gd name="connsiteY4" fmla="*/ 1362966 h 1637359"/>
                  <a:gd name="connsiteX5" fmla="*/ 1288160 w 2920230"/>
                  <a:gd name="connsiteY5" fmla="*/ 1637359 h 1637359"/>
                  <a:gd name="connsiteX6" fmla="*/ 1121105 w 2920230"/>
                  <a:gd name="connsiteY6" fmla="*/ 1365897 h 1637359"/>
                  <a:gd name="connsiteX7" fmla="*/ 1223315 w 2920230"/>
                  <a:gd name="connsiteY7" fmla="*/ 1389343 h 1637359"/>
                  <a:gd name="connsiteX8" fmla="*/ 1206463 w 2920230"/>
                  <a:gd name="connsiteY8" fmla="*/ 1137295 h 1637359"/>
                  <a:gd name="connsiteX9" fmla="*/ 948189 w 2920230"/>
                  <a:gd name="connsiteY9" fmla="*/ 898806 h 1637359"/>
                  <a:gd name="connsiteX10" fmla="*/ 350678 w 2920230"/>
                  <a:gd name="connsiteY10" fmla="*/ 714167 h 1637359"/>
                  <a:gd name="connsiteX11" fmla="*/ 0 w 2920230"/>
                  <a:gd name="connsiteY11" fmla="*/ 23248 h 1637359"/>
                  <a:gd name="connsiteX12" fmla="*/ 141763 w 2920230"/>
                  <a:gd name="connsiteY12" fmla="*/ 0 h 1637359"/>
                  <a:gd name="connsiteX13" fmla="*/ 363466 w 2920230"/>
                  <a:gd name="connsiteY13" fmla="*/ 539601 h 1637359"/>
                  <a:gd name="connsiteX14" fmla="*/ 953684 w 2920230"/>
                  <a:gd name="connsiteY14" fmla="*/ 744941 h 1637359"/>
                  <a:gd name="connsiteX15" fmla="*/ 1329187 w 2920230"/>
                  <a:gd name="connsiteY15" fmla="*/ 971344 h 1637359"/>
                  <a:gd name="connsiteX16" fmla="*/ 2208053 w 2920230"/>
                  <a:gd name="connsiteY16" fmla="*/ 817843 h 1637359"/>
                  <a:gd name="connsiteX17" fmla="*/ 2401252 w 2920230"/>
                  <a:gd name="connsiteY17" fmla="*/ 545464 h 1637359"/>
                  <a:gd name="connsiteX18" fmla="*/ 2920230 w 2920230"/>
                  <a:gd name="connsiteY18" fmla="*/ 1107989 h 1637359"/>
                  <a:gd name="connsiteX0" fmla="*/ 2621038 w 2621038"/>
                  <a:gd name="connsiteY0" fmla="*/ 536668 h 1637359"/>
                  <a:gd name="connsiteX1" fmla="*/ 2225638 w 2621038"/>
                  <a:gd name="connsiteY1" fmla="*/ 958520 h 1637359"/>
                  <a:gd name="connsiteX2" fmla="*/ 1485986 w 2621038"/>
                  <a:gd name="connsiteY2" fmla="*/ 1095901 h 1637359"/>
                  <a:gd name="connsiteX3" fmla="*/ 1361061 w 2621038"/>
                  <a:gd name="connsiteY3" fmla="*/ 1411691 h 1637359"/>
                  <a:gd name="connsiteX4" fmla="*/ 1539472 w 2621038"/>
                  <a:gd name="connsiteY4" fmla="*/ 1362966 h 1637359"/>
                  <a:gd name="connsiteX5" fmla="*/ 1288160 w 2621038"/>
                  <a:gd name="connsiteY5" fmla="*/ 1637359 h 1637359"/>
                  <a:gd name="connsiteX6" fmla="*/ 1121105 w 2621038"/>
                  <a:gd name="connsiteY6" fmla="*/ 1365897 h 1637359"/>
                  <a:gd name="connsiteX7" fmla="*/ 1223315 w 2621038"/>
                  <a:gd name="connsiteY7" fmla="*/ 1389343 h 1637359"/>
                  <a:gd name="connsiteX8" fmla="*/ 1206463 w 2621038"/>
                  <a:gd name="connsiteY8" fmla="*/ 1137295 h 1637359"/>
                  <a:gd name="connsiteX9" fmla="*/ 948189 w 2621038"/>
                  <a:gd name="connsiteY9" fmla="*/ 898806 h 1637359"/>
                  <a:gd name="connsiteX10" fmla="*/ 350678 w 2621038"/>
                  <a:gd name="connsiteY10" fmla="*/ 714167 h 1637359"/>
                  <a:gd name="connsiteX11" fmla="*/ 0 w 2621038"/>
                  <a:gd name="connsiteY11" fmla="*/ 23248 h 1637359"/>
                  <a:gd name="connsiteX12" fmla="*/ 141763 w 2621038"/>
                  <a:gd name="connsiteY12" fmla="*/ 0 h 1637359"/>
                  <a:gd name="connsiteX13" fmla="*/ 363466 w 2621038"/>
                  <a:gd name="connsiteY13" fmla="*/ 539601 h 1637359"/>
                  <a:gd name="connsiteX14" fmla="*/ 953684 w 2621038"/>
                  <a:gd name="connsiteY14" fmla="*/ 744941 h 1637359"/>
                  <a:gd name="connsiteX15" fmla="*/ 1329187 w 2621038"/>
                  <a:gd name="connsiteY15" fmla="*/ 971344 h 1637359"/>
                  <a:gd name="connsiteX16" fmla="*/ 2208053 w 2621038"/>
                  <a:gd name="connsiteY16" fmla="*/ 817843 h 1637359"/>
                  <a:gd name="connsiteX17" fmla="*/ 2401252 w 2621038"/>
                  <a:gd name="connsiteY17" fmla="*/ 545464 h 1637359"/>
                  <a:gd name="connsiteX18" fmla="*/ 2621038 w 2621038"/>
                  <a:gd name="connsiteY18" fmla="*/ 536668 h 1637359"/>
                  <a:gd name="connsiteX0" fmla="*/ 2621038 w 2621038"/>
                  <a:gd name="connsiteY0" fmla="*/ 536668 h 1637359"/>
                  <a:gd name="connsiteX1" fmla="*/ 2225638 w 2621038"/>
                  <a:gd name="connsiteY1" fmla="*/ 958520 h 1637359"/>
                  <a:gd name="connsiteX2" fmla="*/ 1485986 w 2621038"/>
                  <a:gd name="connsiteY2" fmla="*/ 1095901 h 1637359"/>
                  <a:gd name="connsiteX3" fmla="*/ 1361061 w 2621038"/>
                  <a:gd name="connsiteY3" fmla="*/ 1411691 h 1637359"/>
                  <a:gd name="connsiteX4" fmla="*/ 1539472 w 2621038"/>
                  <a:gd name="connsiteY4" fmla="*/ 1362966 h 1637359"/>
                  <a:gd name="connsiteX5" fmla="*/ 1288160 w 2621038"/>
                  <a:gd name="connsiteY5" fmla="*/ 1637359 h 1637359"/>
                  <a:gd name="connsiteX6" fmla="*/ 1121105 w 2621038"/>
                  <a:gd name="connsiteY6" fmla="*/ 1365897 h 1637359"/>
                  <a:gd name="connsiteX7" fmla="*/ 1223315 w 2621038"/>
                  <a:gd name="connsiteY7" fmla="*/ 1389343 h 1637359"/>
                  <a:gd name="connsiteX8" fmla="*/ 1206463 w 2621038"/>
                  <a:gd name="connsiteY8" fmla="*/ 1137295 h 1637359"/>
                  <a:gd name="connsiteX9" fmla="*/ 948189 w 2621038"/>
                  <a:gd name="connsiteY9" fmla="*/ 898806 h 1637359"/>
                  <a:gd name="connsiteX10" fmla="*/ 350678 w 2621038"/>
                  <a:gd name="connsiteY10" fmla="*/ 714167 h 1637359"/>
                  <a:gd name="connsiteX11" fmla="*/ 0 w 2621038"/>
                  <a:gd name="connsiteY11" fmla="*/ 23248 h 1637359"/>
                  <a:gd name="connsiteX12" fmla="*/ 141763 w 2621038"/>
                  <a:gd name="connsiteY12" fmla="*/ 0 h 1637359"/>
                  <a:gd name="connsiteX13" fmla="*/ 363466 w 2621038"/>
                  <a:gd name="connsiteY13" fmla="*/ 539601 h 1637359"/>
                  <a:gd name="connsiteX14" fmla="*/ 953684 w 2621038"/>
                  <a:gd name="connsiteY14" fmla="*/ 744941 h 1637359"/>
                  <a:gd name="connsiteX15" fmla="*/ 1329187 w 2621038"/>
                  <a:gd name="connsiteY15" fmla="*/ 971344 h 1637359"/>
                  <a:gd name="connsiteX16" fmla="*/ 2208053 w 2621038"/>
                  <a:gd name="connsiteY16" fmla="*/ 817843 h 1637359"/>
                  <a:gd name="connsiteX17" fmla="*/ 2401252 w 2621038"/>
                  <a:gd name="connsiteY17" fmla="*/ 545464 h 1637359"/>
                  <a:gd name="connsiteX18" fmla="*/ 2621038 w 2621038"/>
                  <a:gd name="connsiteY18" fmla="*/ 53666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350678 w 2541415"/>
                  <a:gd name="connsiteY10" fmla="*/ 714167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208053 w 2541415"/>
                  <a:gd name="connsiteY16" fmla="*/ 817843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208053 w 2541415"/>
                  <a:gd name="connsiteY16" fmla="*/ 817843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37058 w 2541415"/>
                  <a:gd name="connsiteY13" fmla="*/ 460624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796219"/>
                  <a:gd name="connsiteX1" fmla="*/ 2225638 w 2541415"/>
                  <a:gd name="connsiteY1" fmla="*/ 958520 h 1796219"/>
                  <a:gd name="connsiteX2" fmla="*/ 1485986 w 2541415"/>
                  <a:gd name="connsiteY2" fmla="*/ 1095901 h 1796219"/>
                  <a:gd name="connsiteX3" fmla="*/ 1361061 w 2541415"/>
                  <a:gd name="connsiteY3" fmla="*/ 1411691 h 1796219"/>
                  <a:gd name="connsiteX4" fmla="*/ 1539472 w 2541415"/>
                  <a:gd name="connsiteY4" fmla="*/ 1362966 h 1796219"/>
                  <a:gd name="connsiteX5" fmla="*/ 1279245 w 2541415"/>
                  <a:gd name="connsiteY5" fmla="*/ 1796219 h 1796219"/>
                  <a:gd name="connsiteX6" fmla="*/ 1121105 w 2541415"/>
                  <a:gd name="connsiteY6" fmla="*/ 1365897 h 1796219"/>
                  <a:gd name="connsiteX7" fmla="*/ 1223315 w 2541415"/>
                  <a:gd name="connsiteY7" fmla="*/ 1389343 h 1796219"/>
                  <a:gd name="connsiteX8" fmla="*/ 1206463 w 2541415"/>
                  <a:gd name="connsiteY8" fmla="*/ 1137295 h 1796219"/>
                  <a:gd name="connsiteX9" fmla="*/ 948189 w 2541415"/>
                  <a:gd name="connsiteY9" fmla="*/ 898806 h 1796219"/>
                  <a:gd name="connsiteX10" fmla="*/ 280312 w 2541415"/>
                  <a:gd name="connsiteY10" fmla="*/ 644043 h 1796219"/>
                  <a:gd name="connsiteX11" fmla="*/ 0 w 2541415"/>
                  <a:gd name="connsiteY11" fmla="*/ 23248 h 1796219"/>
                  <a:gd name="connsiteX12" fmla="*/ 141763 w 2541415"/>
                  <a:gd name="connsiteY12" fmla="*/ 0 h 1796219"/>
                  <a:gd name="connsiteX13" fmla="*/ 380982 w 2541415"/>
                  <a:gd name="connsiteY13" fmla="*/ 522344 h 1796219"/>
                  <a:gd name="connsiteX14" fmla="*/ 953684 w 2541415"/>
                  <a:gd name="connsiteY14" fmla="*/ 744941 h 1796219"/>
                  <a:gd name="connsiteX15" fmla="*/ 1337850 w 2541415"/>
                  <a:gd name="connsiteY15" fmla="*/ 998054 h 1796219"/>
                  <a:gd name="connsiteX16" fmla="*/ 2084760 w 2541415"/>
                  <a:gd name="connsiteY16" fmla="*/ 853297 h 1796219"/>
                  <a:gd name="connsiteX17" fmla="*/ 2401252 w 2541415"/>
                  <a:gd name="connsiteY17" fmla="*/ 545464 h 1796219"/>
                  <a:gd name="connsiteX18" fmla="*/ 2541415 w 2541415"/>
                  <a:gd name="connsiteY18" fmla="*/ 537032 h 1796219"/>
                  <a:gd name="connsiteX0" fmla="*/ 2541415 w 2541415"/>
                  <a:gd name="connsiteY0" fmla="*/ 537032 h 1796219"/>
                  <a:gd name="connsiteX1" fmla="*/ 2225638 w 2541415"/>
                  <a:gd name="connsiteY1" fmla="*/ 958520 h 1796219"/>
                  <a:gd name="connsiteX2" fmla="*/ 1485986 w 2541415"/>
                  <a:gd name="connsiteY2" fmla="*/ 1095901 h 1796219"/>
                  <a:gd name="connsiteX3" fmla="*/ 1361061 w 2541415"/>
                  <a:gd name="connsiteY3" fmla="*/ 1411691 h 1796219"/>
                  <a:gd name="connsiteX4" fmla="*/ 1539472 w 2541415"/>
                  <a:gd name="connsiteY4" fmla="*/ 1362966 h 1796219"/>
                  <a:gd name="connsiteX5" fmla="*/ 1279245 w 2541415"/>
                  <a:gd name="connsiteY5" fmla="*/ 1796219 h 1796219"/>
                  <a:gd name="connsiteX6" fmla="*/ 1121105 w 2541415"/>
                  <a:gd name="connsiteY6" fmla="*/ 1365897 h 1796219"/>
                  <a:gd name="connsiteX7" fmla="*/ 1223315 w 2541415"/>
                  <a:gd name="connsiteY7" fmla="*/ 1389343 h 1796219"/>
                  <a:gd name="connsiteX8" fmla="*/ 1206463 w 2541415"/>
                  <a:gd name="connsiteY8" fmla="*/ 1137295 h 1796219"/>
                  <a:gd name="connsiteX9" fmla="*/ 948189 w 2541415"/>
                  <a:gd name="connsiteY9" fmla="*/ 898806 h 1796219"/>
                  <a:gd name="connsiteX10" fmla="*/ 280312 w 2541415"/>
                  <a:gd name="connsiteY10" fmla="*/ 644043 h 1796219"/>
                  <a:gd name="connsiteX11" fmla="*/ 0 w 2541415"/>
                  <a:gd name="connsiteY11" fmla="*/ 23248 h 1796219"/>
                  <a:gd name="connsiteX12" fmla="*/ 141763 w 2541415"/>
                  <a:gd name="connsiteY12" fmla="*/ 0 h 1796219"/>
                  <a:gd name="connsiteX13" fmla="*/ 380982 w 2541415"/>
                  <a:gd name="connsiteY13" fmla="*/ 522344 h 1796219"/>
                  <a:gd name="connsiteX14" fmla="*/ 953684 w 2541415"/>
                  <a:gd name="connsiteY14" fmla="*/ 744941 h 1796219"/>
                  <a:gd name="connsiteX15" fmla="*/ 1337850 w 2541415"/>
                  <a:gd name="connsiteY15" fmla="*/ 998054 h 1796219"/>
                  <a:gd name="connsiteX16" fmla="*/ 2084760 w 2541415"/>
                  <a:gd name="connsiteY16" fmla="*/ 853297 h 1796219"/>
                  <a:gd name="connsiteX17" fmla="*/ 2401252 w 2541415"/>
                  <a:gd name="connsiteY17" fmla="*/ 545464 h 1796219"/>
                  <a:gd name="connsiteX18" fmla="*/ 2541415 w 2541415"/>
                  <a:gd name="connsiteY18" fmla="*/ 537032 h 1796219"/>
                  <a:gd name="connsiteX0" fmla="*/ 2541415 w 2541415"/>
                  <a:gd name="connsiteY0" fmla="*/ 568370 h 1864149"/>
                  <a:gd name="connsiteX1" fmla="*/ 2225638 w 2541415"/>
                  <a:gd name="connsiteY1" fmla="*/ 989858 h 1864149"/>
                  <a:gd name="connsiteX2" fmla="*/ 1485986 w 2541415"/>
                  <a:gd name="connsiteY2" fmla="*/ 1127239 h 1864149"/>
                  <a:gd name="connsiteX3" fmla="*/ 1361061 w 2541415"/>
                  <a:gd name="connsiteY3" fmla="*/ 1443029 h 1864149"/>
                  <a:gd name="connsiteX4" fmla="*/ 1539472 w 2541415"/>
                  <a:gd name="connsiteY4" fmla="*/ 1394304 h 1864149"/>
                  <a:gd name="connsiteX5" fmla="*/ 997544 w 2541415"/>
                  <a:gd name="connsiteY5" fmla="*/ 1864148 h 1864149"/>
                  <a:gd name="connsiteX6" fmla="*/ 1121105 w 2541415"/>
                  <a:gd name="connsiteY6" fmla="*/ 1397235 h 1864149"/>
                  <a:gd name="connsiteX7" fmla="*/ 1223315 w 2541415"/>
                  <a:gd name="connsiteY7" fmla="*/ 1420681 h 1864149"/>
                  <a:gd name="connsiteX8" fmla="*/ 1206463 w 2541415"/>
                  <a:gd name="connsiteY8" fmla="*/ 1168633 h 1864149"/>
                  <a:gd name="connsiteX9" fmla="*/ 948189 w 2541415"/>
                  <a:gd name="connsiteY9" fmla="*/ 930144 h 1864149"/>
                  <a:gd name="connsiteX10" fmla="*/ 280312 w 2541415"/>
                  <a:gd name="connsiteY10" fmla="*/ 675381 h 1864149"/>
                  <a:gd name="connsiteX11" fmla="*/ 0 w 2541415"/>
                  <a:gd name="connsiteY11" fmla="*/ 54586 h 1864149"/>
                  <a:gd name="connsiteX12" fmla="*/ 141763 w 2541415"/>
                  <a:gd name="connsiteY12" fmla="*/ 31338 h 1864149"/>
                  <a:gd name="connsiteX13" fmla="*/ 380982 w 2541415"/>
                  <a:gd name="connsiteY13" fmla="*/ 553682 h 1864149"/>
                  <a:gd name="connsiteX14" fmla="*/ 953684 w 2541415"/>
                  <a:gd name="connsiteY14" fmla="*/ 776279 h 1864149"/>
                  <a:gd name="connsiteX15" fmla="*/ 1337850 w 2541415"/>
                  <a:gd name="connsiteY15" fmla="*/ 1029392 h 1864149"/>
                  <a:gd name="connsiteX16" fmla="*/ 2084760 w 2541415"/>
                  <a:gd name="connsiteY16" fmla="*/ 884635 h 1864149"/>
                  <a:gd name="connsiteX17" fmla="*/ 2401252 w 2541415"/>
                  <a:gd name="connsiteY17" fmla="*/ 576802 h 1864149"/>
                  <a:gd name="connsiteX18" fmla="*/ 2541415 w 2541415"/>
                  <a:gd name="connsiteY18" fmla="*/ 568370 h 1864149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361061 w 2541415"/>
                  <a:gd name="connsiteY3" fmla="*/ 1443029 h 1864148"/>
                  <a:gd name="connsiteX4" fmla="*/ 1539472 w 2541415"/>
                  <a:gd name="connsiteY4" fmla="*/ 1394304 h 1864148"/>
                  <a:gd name="connsiteX5" fmla="*/ 997544 w 2541415"/>
                  <a:gd name="connsiteY5" fmla="*/ 1864148 h 1864148"/>
                  <a:gd name="connsiteX6" fmla="*/ 909767 w 2541415"/>
                  <a:gd name="connsiteY6" fmla="*/ 1308279 h 1864148"/>
                  <a:gd name="connsiteX7" fmla="*/ 1223315 w 2541415"/>
                  <a:gd name="connsiteY7" fmla="*/ 1420681 h 1864148"/>
                  <a:gd name="connsiteX8" fmla="*/ 1206463 w 2541415"/>
                  <a:gd name="connsiteY8" fmla="*/ 1168633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361061 w 2541415"/>
                  <a:gd name="connsiteY3" fmla="*/ 1443029 h 1864148"/>
                  <a:gd name="connsiteX4" fmla="*/ 1539472 w 2541415"/>
                  <a:gd name="connsiteY4" fmla="*/ 1394304 h 1864148"/>
                  <a:gd name="connsiteX5" fmla="*/ 997544 w 2541415"/>
                  <a:gd name="connsiteY5" fmla="*/ 1864148 h 1864148"/>
                  <a:gd name="connsiteX6" fmla="*/ 909767 w 2541415"/>
                  <a:gd name="connsiteY6" fmla="*/ 1308279 h 1864148"/>
                  <a:gd name="connsiteX7" fmla="*/ 1105117 w 2541415"/>
                  <a:gd name="connsiteY7" fmla="*/ 1375543 h 1864148"/>
                  <a:gd name="connsiteX8" fmla="*/ 1206463 w 2541415"/>
                  <a:gd name="connsiteY8" fmla="*/ 1168633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361061 w 2541415"/>
                  <a:gd name="connsiteY3" fmla="*/ 1443029 h 1864148"/>
                  <a:gd name="connsiteX4" fmla="*/ 1539472 w 2541415"/>
                  <a:gd name="connsiteY4" fmla="*/ 1394304 h 1864148"/>
                  <a:gd name="connsiteX5" fmla="*/ 997544 w 2541415"/>
                  <a:gd name="connsiteY5" fmla="*/ 1864148 h 1864148"/>
                  <a:gd name="connsiteX6" fmla="*/ 909767 w 2541415"/>
                  <a:gd name="connsiteY6" fmla="*/ 1308279 h 1864148"/>
                  <a:gd name="connsiteX7" fmla="*/ 1105117 w 2541415"/>
                  <a:gd name="connsiteY7" fmla="*/ 1375543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361061 w 2541415"/>
                  <a:gd name="connsiteY3" fmla="*/ 1443029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909767 w 2541415"/>
                  <a:gd name="connsiteY6" fmla="*/ 1308279 h 1864148"/>
                  <a:gd name="connsiteX7" fmla="*/ 1105117 w 2541415"/>
                  <a:gd name="connsiteY7" fmla="*/ 1375543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235350 w 2541415"/>
                  <a:gd name="connsiteY3" fmla="*/ 1420388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909767 w 2541415"/>
                  <a:gd name="connsiteY6" fmla="*/ 1308279 h 1864148"/>
                  <a:gd name="connsiteX7" fmla="*/ 1105117 w 2541415"/>
                  <a:gd name="connsiteY7" fmla="*/ 1375543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235350 w 2541415"/>
                  <a:gd name="connsiteY3" fmla="*/ 1420388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873909 w 2541415"/>
                  <a:gd name="connsiteY6" fmla="*/ 1471146 h 1864148"/>
                  <a:gd name="connsiteX7" fmla="*/ 1105117 w 2541415"/>
                  <a:gd name="connsiteY7" fmla="*/ 1375543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235350 w 2541415"/>
                  <a:gd name="connsiteY3" fmla="*/ 1420388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873909 w 2541415"/>
                  <a:gd name="connsiteY6" fmla="*/ 1471146 h 1864148"/>
                  <a:gd name="connsiteX7" fmla="*/ 1069259 w 2541415"/>
                  <a:gd name="connsiteY7" fmla="*/ 1538411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85986 w 2541415"/>
                  <a:gd name="connsiteY2" fmla="*/ 1127239 h 1864148"/>
                  <a:gd name="connsiteX3" fmla="*/ 1134376 w 2541415"/>
                  <a:gd name="connsiteY3" fmla="*/ 1560832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873909 w 2541415"/>
                  <a:gd name="connsiteY6" fmla="*/ 1471146 h 1864148"/>
                  <a:gd name="connsiteX7" fmla="*/ 1069259 w 2541415"/>
                  <a:gd name="connsiteY7" fmla="*/ 1538411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541415 w 2541415"/>
                  <a:gd name="connsiteY0" fmla="*/ 568370 h 1864148"/>
                  <a:gd name="connsiteX1" fmla="*/ 2225638 w 2541415"/>
                  <a:gd name="connsiteY1" fmla="*/ 989858 h 1864148"/>
                  <a:gd name="connsiteX2" fmla="*/ 1437298 w 2541415"/>
                  <a:gd name="connsiteY2" fmla="*/ 1139492 h 1864148"/>
                  <a:gd name="connsiteX3" fmla="*/ 1134376 w 2541415"/>
                  <a:gd name="connsiteY3" fmla="*/ 1560832 h 1864148"/>
                  <a:gd name="connsiteX4" fmla="*/ 1347655 w 2541415"/>
                  <a:gd name="connsiteY4" fmla="*/ 1546663 h 1864148"/>
                  <a:gd name="connsiteX5" fmla="*/ 997544 w 2541415"/>
                  <a:gd name="connsiteY5" fmla="*/ 1864148 h 1864148"/>
                  <a:gd name="connsiteX6" fmla="*/ 873909 w 2541415"/>
                  <a:gd name="connsiteY6" fmla="*/ 1471146 h 1864148"/>
                  <a:gd name="connsiteX7" fmla="*/ 1069259 w 2541415"/>
                  <a:gd name="connsiteY7" fmla="*/ 1538411 h 1864148"/>
                  <a:gd name="connsiteX8" fmla="*/ 1140974 w 2541415"/>
                  <a:gd name="connsiteY8" fmla="*/ 1212674 h 1864148"/>
                  <a:gd name="connsiteX9" fmla="*/ 948189 w 2541415"/>
                  <a:gd name="connsiteY9" fmla="*/ 930144 h 1864148"/>
                  <a:gd name="connsiteX10" fmla="*/ 280312 w 2541415"/>
                  <a:gd name="connsiteY10" fmla="*/ 675381 h 1864148"/>
                  <a:gd name="connsiteX11" fmla="*/ 0 w 2541415"/>
                  <a:gd name="connsiteY11" fmla="*/ 54586 h 1864148"/>
                  <a:gd name="connsiteX12" fmla="*/ 141763 w 2541415"/>
                  <a:gd name="connsiteY12" fmla="*/ 31338 h 1864148"/>
                  <a:gd name="connsiteX13" fmla="*/ 380982 w 2541415"/>
                  <a:gd name="connsiteY13" fmla="*/ 553682 h 1864148"/>
                  <a:gd name="connsiteX14" fmla="*/ 953684 w 2541415"/>
                  <a:gd name="connsiteY14" fmla="*/ 776279 h 1864148"/>
                  <a:gd name="connsiteX15" fmla="*/ 1337850 w 2541415"/>
                  <a:gd name="connsiteY15" fmla="*/ 1029392 h 1864148"/>
                  <a:gd name="connsiteX16" fmla="*/ 2084760 w 2541415"/>
                  <a:gd name="connsiteY16" fmla="*/ 884635 h 1864148"/>
                  <a:gd name="connsiteX17" fmla="*/ 2401252 w 2541415"/>
                  <a:gd name="connsiteY17" fmla="*/ 576802 h 1864148"/>
                  <a:gd name="connsiteX18" fmla="*/ 2541415 w 2541415"/>
                  <a:gd name="connsiteY18" fmla="*/ 568370 h 1864148"/>
                  <a:gd name="connsiteX0" fmla="*/ 2463102 w 2463102"/>
                  <a:gd name="connsiteY0" fmla="*/ 616630 h 1864148"/>
                  <a:gd name="connsiteX1" fmla="*/ 2225638 w 2463102"/>
                  <a:gd name="connsiteY1" fmla="*/ 989858 h 1864148"/>
                  <a:gd name="connsiteX2" fmla="*/ 1437298 w 2463102"/>
                  <a:gd name="connsiteY2" fmla="*/ 1139492 h 1864148"/>
                  <a:gd name="connsiteX3" fmla="*/ 1134376 w 2463102"/>
                  <a:gd name="connsiteY3" fmla="*/ 1560832 h 1864148"/>
                  <a:gd name="connsiteX4" fmla="*/ 1347655 w 2463102"/>
                  <a:gd name="connsiteY4" fmla="*/ 1546663 h 1864148"/>
                  <a:gd name="connsiteX5" fmla="*/ 997544 w 2463102"/>
                  <a:gd name="connsiteY5" fmla="*/ 1864148 h 1864148"/>
                  <a:gd name="connsiteX6" fmla="*/ 873909 w 2463102"/>
                  <a:gd name="connsiteY6" fmla="*/ 1471146 h 1864148"/>
                  <a:gd name="connsiteX7" fmla="*/ 1069259 w 2463102"/>
                  <a:gd name="connsiteY7" fmla="*/ 1538411 h 1864148"/>
                  <a:gd name="connsiteX8" fmla="*/ 1140974 w 2463102"/>
                  <a:gd name="connsiteY8" fmla="*/ 1212674 h 1864148"/>
                  <a:gd name="connsiteX9" fmla="*/ 948189 w 2463102"/>
                  <a:gd name="connsiteY9" fmla="*/ 930144 h 1864148"/>
                  <a:gd name="connsiteX10" fmla="*/ 280312 w 2463102"/>
                  <a:gd name="connsiteY10" fmla="*/ 675381 h 1864148"/>
                  <a:gd name="connsiteX11" fmla="*/ 0 w 2463102"/>
                  <a:gd name="connsiteY11" fmla="*/ 54586 h 1864148"/>
                  <a:gd name="connsiteX12" fmla="*/ 141763 w 2463102"/>
                  <a:gd name="connsiteY12" fmla="*/ 31338 h 1864148"/>
                  <a:gd name="connsiteX13" fmla="*/ 380982 w 2463102"/>
                  <a:gd name="connsiteY13" fmla="*/ 553682 h 1864148"/>
                  <a:gd name="connsiteX14" fmla="*/ 953684 w 2463102"/>
                  <a:gd name="connsiteY14" fmla="*/ 776279 h 1864148"/>
                  <a:gd name="connsiteX15" fmla="*/ 1337850 w 2463102"/>
                  <a:gd name="connsiteY15" fmla="*/ 1029392 h 1864148"/>
                  <a:gd name="connsiteX16" fmla="*/ 2084760 w 2463102"/>
                  <a:gd name="connsiteY16" fmla="*/ 884635 h 1864148"/>
                  <a:gd name="connsiteX17" fmla="*/ 2401252 w 2463102"/>
                  <a:gd name="connsiteY17" fmla="*/ 576802 h 1864148"/>
                  <a:gd name="connsiteX18" fmla="*/ 2463102 w 2463102"/>
                  <a:gd name="connsiteY18" fmla="*/ 616630 h 1864148"/>
                  <a:gd name="connsiteX0" fmla="*/ 2528219 w 2528219"/>
                  <a:gd name="connsiteY0" fmla="*/ 639051 h 1864148"/>
                  <a:gd name="connsiteX1" fmla="*/ 2225638 w 2528219"/>
                  <a:gd name="connsiteY1" fmla="*/ 989858 h 1864148"/>
                  <a:gd name="connsiteX2" fmla="*/ 1437298 w 2528219"/>
                  <a:gd name="connsiteY2" fmla="*/ 1139492 h 1864148"/>
                  <a:gd name="connsiteX3" fmla="*/ 1134376 w 2528219"/>
                  <a:gd name="connsiteY3" fmla="*/ 1560832 h 1864148"/>
                  <a:gd name="connsiteX4" fmla="*/ 1347655 w 2528219"/>
                  <a:gd name="connsiteY4" fmla="*/ 1546663 h 1864148"/>
                  <a:gd name="connsiteX5" fmla="*/ 997544 w 2528219"/>
                  <a:gd name="connsiteY5" fmla="*/ 1864148 h 1864148"/>
                  <a:gd name="connsiteX6" fmla="*/ 873909 w 2528219"/>
                  <a:gd name="connsiteY6" fmla="*/ 1471146 h 1864148"/>
                  <a:gd name="connsiteX7" fmla="*/ 1069259 w 2528219"/>
                  <a:gd name="connsiteY7" fmla="*/ 1538411 h 1864148"/>
                  <a:gd name="connsiteX8" fmla="*/ 1140974 w 2528219"/>
                  <a:gd name="connsiteY8" fmla="*/ 1212674 h 1864148"/>
                  <a:gd name="connsiteX9" fmla="*/ 948189 w 2528219"/>
                  <a:gd name="connsiteY9" fmla="*/ 930144 h 1864148"/>
                  <a:gd name="connsiteX10" fmla="*/ 280312 w 2528219"/>
                  <a:gd name="connsiteY10" fmla="*/ 675381 h 1864148"/>
                  <a:gd name="connsiteX11" fmla="*/ 0 w 2528219"/>
                  <a:gd name="connsiteY11" fmla="*/ 54586 h 1864148"/>
                  <a:gd name="connsiteX12" fmla="*/ 141763 w 2528219"/>
                  <a:gd name="connsiteY12" fmla="*/ 31338 h 1864148"/>
                  <a:gd name="connsiteX13" fmla="*/ 380982 w 2528219"/>
                  <a:gd name="connsiteY13" fmla="*/ 553682 h 1864148"/>
                  <a:gd name="connsiteX14" fmla="*/ 953684 w 2528219"/>
                  <a:gd name="connsiteY14" fmla="*/ 776279 h 1864148"/>
                  <a:gd name="connsiteX15" fmla="*/ 1337850 w 2528219"/>
                  <a:gd name="connsiteY15" fmla="*/ 1029392 h 1864148"/>
                  <a:gd name="connsiteX16" fmla="*/ 2084760 w 2528219"/>
                  <a:gd name="connsiteY16" fmla="*/ 884635 h 1864148"/>
                  <a:gd name="connsiteX17" fmla="*/ 2401252 w 2528219"/>
                  <a:gd name="connsiteY17" fmla="*/ 576802 h 1864148"/>
                  <a:gd name="connsiteX18" fmla="*/ 2528219 w 2528219"/>
                  <a:gd name="connsiteY18" fmla="*/ 639051 h 1864148"/>
                  <a:gd name="connsiteX0" fmla="*/ 2528219 w 2528219"/>
                  <a:gd name="connsiteY0" fmla="*/ 639051 h 1864148"/>
                  <a:gd name="connsiteX1" fmla="*/ 2225638 w 2528219"/>
                  <a:gd name="connsiteY1" fmla="*/ 989858 h 1864148"/>
                  <a:gd name="connsiteX2" fmla="*/ 1437298 w 2528219"/>
                  <a:gd name="connsiteY2" fmla="*/ 1139492 h 1864148"/>
                  <a:gd name="connsiteX3" fmla="*/ 1134376 w 2528219"/>
                  <a:gd name="connsiteY3" fmla="*/ 1560832 h 1864148"/>
                  <a:gd name="connsiteX4" fmla="*/ 1347655 w 2528219"/>
                  <a:gd name="connsiteY4" fmla="*/ 1546663 h 1864148"/>
                  <a:gd name="connsiteX5" fmla="*/ 997544 w 2528219"/>
                  <a:gd name="connsiteY5" fmla="*/ 1864148 h 1864148"/>
                  <a:gd name="connsiteX6" fmla="*/ 873909 w 2528219"/>
                  <a:gd name="connsiteY6" fmla="*/ 1471146 h 1864148"/>
                  <a:gd name="connsiteX7" fmla="*/ 1069259 w 2528219"/>
                  <a:gd name="connsiteY7" fmla="*/ 1538411 h 1864148"/>
                  <a:gd name="connsiteX8" fmla="*/ 1140974 w 2528219"/>
                  <a:gd name="connsiteY8" fmla="*/ 1212674 h 1864148"/>
                  <a:gd name="connsiteX9" fmla="*/ 948189 w 2528219"/>
                  <a:gd name="connsiteY9" fmla="*/ 930144 h 1864148"/>
                  <a:gd name="connsiteX10" fmla="*/ 280312 w 2528219"/>
                  <a:gd name="connsiteY10" fmla="*/ 675381 h 1864148"/>
                  <a:gd name="connsiteX11" fmla="*/ 0 w 2528219"/>
                  <a:gd name="connsiteY11" fmla="*/ 54586 h 1864148"/>
                  <a:gd name="connsiteX12" fmla="*/ 141763 w 2528219"/>
                  <a:gd name="connsiteY12" fmla="*/ 31338 h 1864148"/>
                  <a:gd name="connsiteX13" fmla="*/ 380982 w 2528219"/>
                  <a:gd name="connsiteY13" fmla="*/ 553682 h 1864148"/>
                  <a:gd name="connsiteX14" fmla="*/ 953684 w 2528219"/>
                  <a:gd name="connsiteY14" fmla="*/ 776279 h 1864148"/>
                  <a:gd name="connsiteX15" fmla="*/ 1337850 w 2528219"/>
                  <a:gd name="connsiteY15" fmla="*/ 1029392 h 1864148"/>
                  <a:gd name="connsiteX16" fmla="*/ 2084760 w 2528219"/>
                  <a:gd name="connsiteY16" fmla="*/ 884635 h 1864148"/>
                  <a:gd name="connsiteX17" fmla="*/ 2227163 w 2528219"/>
                  <a:gd name="connsiteY17" fmla="*/ 97352 h 1864148"/>
                  <a:gd name="connsiteX18" fmla="*/ 2528219 w 2528219"/>
                  <a:gd name="connsiteY18" fmla="*/ 639051 h 1864148"/>
                  <a:gd name="connsiteX0" fmla="*/ 2357396 w 2378988"/>
                  <a:gd name="connsiteY0" fmla="*/ 142195 h 1864148"/>
                  <a:gd name="connsiteX1" fmla="*/ 2225638 w 2378988"/>
                  <a:gd name="connsiteY1" fmla="*/ 989858 h 1864148"/>
                  <a:gd name="connsiteX2" fmla="*/ 1437298 w 2378988"/>
                  <a:gd name="connsiteY2" fmla="*/ 1139492 h 1864148"/>
                  <a:gd name="connsiteX3" fmla="*/ 1134376 w 2378988"/>
                  <a:gd name="connsiteY3" fmla="*/ 1560832 h 1864148"/>
                  <a:gd name="connsiteX4" fmla="*/ 1347655 w 2378988"/>
                  <a:gd name="connsiteY4" fmla="*/ 1546663 h 1864148"/>
                  <a:gd name="connsiteX5" fmla="*/ 997544 w 2378988"/>
                  <a:gd name="connsiteY5" fmla="*/ 1864148 h 1864148"/>
                  <a:gd name="connsiteX6" fmla="*/ 873909 w 2378988"/>
                  <a:gd name="connsiteY6" fmla="*/ 1471146 h 1864148"/>
                  <a:gd name="connsiteX7" fmla="*/ 1069259 w 2378988"/>
                  <a:gd name="connsiteY7" fmla="*/ 1538411 h 1864148"/>
                  <a:gd name="connsiteX8" fmla="*/ 1140974 w 2378988"/>
                  <a:gd name="connsiteY8" fmla="*/ 1212674 h 1864148"/>
                  <a:gd name="connsiteX9" fmla="*/ 948189 w 2378988"/>
                  <a:gd name="connsiteY9" fmla="*/ 930144 h 1864148"/>
                  <a:gd name="connsiteX10" fmla="*/ 280312 w 2378988"/>
                  <a:gd name="connsiteY10" fmla="*/ 675381 h 1864148"/>
                  <a:gd name="connsiteX11" fmla="*/ 0 w 2378988"/>
                  <a:gd name="connsiteY11" fmla="*/ 54586 h 1864148"/>
                  <a:gd name="connsiteX12" fmla="*/ 141763 w 2378988"/>
                  <a:gd name="connsiteY12" fmla="*/ 31338 h 1864148"/>
                  <a:gd name="connsiteX13" fmla="*/ 380982 w 2378988"/>
                  <a:gd name="connsiteY13" fmla="*/ 553682 h 1864148"/>
                  <a:gd name="connsiteX14" fmla="*/ 953684 w 2378988"/>
                  <a:gd name="connsiteY14" fmla="*/ 776279 h 1864148"/>
                  <a:gd name="connsiteX15" fmla="*/ 1337850 w 2378988"/>
                  <a:gd name="connsiteY15" fmla="*/ 1029392 h 1864148"/>
                  <a:gd name="connsiteX16" fmla="*/ 2084760 w 2378988"/>
                  <a:gd name="connsiteY16" fmla="*/ 884635 h 1864148"/>
                  <a:gd name="connsiteX17" fmla="*/ 2227163 w 2378988"/>
                  <a:gd name="connsiteY17" fmla="*/ 97352 h 1864148"/>
                  <a:gd name="connsiteX18" fmla="*/ 2357396 w 2378988"/>
                  <a:gd name="connsiteY18" fmla="*/ 142195 h 1864148"/>
                  <a:gd name="connsiteX0" fmla="*/ 2357396 w 2378988"/>
                  <a:gd name="connsiteY0" fmla="*/ 142195 h 1864148"/>
                  <a:gd name="connsiteX1" fmla="*/ 2225638 w 2378988"/>
                  <a:gd name="connsiteY1" fmla="*/ 989858 h 1864148"/>
                  <a:gd name="connsiteX2" fmla="*/ 1437298 w 2378988"/>
                  <a:gd name="connsiteY2" fmla="*/ 1139492 h 1864148"/>
                  <a:gd name="connsiteX3" fmla="*/ 1134376 w 2378988"/>
                  <a:gd name="connsiteY3" fmla="*/ 1560832 h 1864148"/>
                  <a:gd name="connsiteX4" fmla="*/ 1347655 w 2378988"/>
                  <a:gd name="connsiteY4" fmla="*/ 1546663 h 1864148"/>
                  <a:gd name="connsiteX5" fmla="*/ 997544 w 2378988"/>
                  <a:gd name="connsiteY5" fmla="*/ 1864148 h 1864148"/>
                  <a:gd name="connsiteX6" fmla="*/ 873909 w 2378988"/>
                  <a:gd name="connsiteY6" fmla="*/ 1471146 h 1864148"/>
                  <a:gd name="connsiteX7" fmla="*/ 1069259 w 2378988"/>
                  <a:gd name="connsiteY7" fmla="*/ 1538411 h 1864148"/>
                  <a:gd name="connsiteX8" fmla="*/ 1140974 w 2378988"/>
                  <a:gd name="connsiteY8" fmla="*/ 1212674 h 1864148"/>
                  <a:gd name="connsiteX9" fmla="*/ 948189 w 2378988"/>
                  <a:gd name="connsiteY9" fmla="*/ 930144 h 1864148"/>
                  <a:gd name="connsiteX10" fmla="*/ 280312 w 2378988"/>
                  <a:gd name="connsiteY10" fmla="*/ 675381 h 1864148"/>
                  <a:gd name="connsiteX11" fmla="*/ 0 w 2378988"/>
                  <a:gd name="connsiteY11" fmla="*/ 54586 h 1864148"/>
                  <a:gd name="connsiteX12" fmla="*/ 141763 w 2378988"/>
                  <a:gd name="connsiteY12" fmla="*/ 31338 h 1864148"/>
                  <a:gd name="connsiteX13" fmla="*/ 380982 w 2378988"/>
                  <a:gd name="connsiteY13" fmla="*/ 553682 h 1864148"/>
                  <a:gd name="connsiteX14" fmla="*/ 953684 w 2378988"/>
                  <a:gd name="connsiteY14" fmla="*/ 776279 h 1864148"/>
                  <a:gd name="connsiteX15" fmla="*/ 1337850 w 2378988"/>
                  <a:gd name="connsiteY15" fmla="*/ 1029392 h 1864148"/>
                  <a:gd name="connsiteX16" fmla="*/ 2018616 w 2378988"/>
                  <a:gd name="connsiteY16" fmla="*/ 726403 h 1864148"/>
                  <a:gd name="connsiteX17" fmla="*/ 2227163 w 2378988"/>
                  <a:gd name="connsiteY17" fmla="*/ 97352 h 1864148"/>
                  <a:gd name="connsiteX18" fmla="*/ 2357396 w 2378988"/>
                  <a:gd name="connsiteY18" fmla="*/ 142195 h 1864148"/>
                  <a:gd name="connsiteX0" fmla="*/ 2357396 w 2357396"/>
                  <a:gd name="connsiteY0" fmla="*/ 142195 h 1864148"/>
                  <a:gd name="connsiteX1" fmla="*/ 2130921 w 2357396"/>
                  <a:gd name="connsiteY1" fmla="*/ 852680 h 1864148"/>
                  <a:gd name="connsiteX2" fmla="*/ 1437298 w 2357396"/>
                  <a:gd name="connsiteY2" fmla="*/ 1139492 h 1864148"/>
                  <a:gd name="connsiteX3" fmla="*/ 1134376 w 2357396"/>
                  <a:gd name="connsiteY3" fmla="*/ 1560832 h 1864148"/>
                  <a:gd name="connsiteX4" fmla="*/ 1347655 w 2357396"/>
                  <a:gd name="connsiteY4" fmla="*/ 1546663 h 1864148"/>
                  <a:gd name="connsiteX5" fmla="*/ 997544 w 2357396"/>
                  <a:gd name="connsiteY5" fmla="*/ 1864148 h 1864148"/>
                  <a:gd name="connsiteX6" fmla="*/ 873909 w 2357396"/>
                  <a:gd name="connsiteY6" fmla="*/ 1471146 h 1864148"/>
                  <a:gd name="connsiteX7" fmla="*/ 1069259 w 2357396"/>
                  <a:gd name="connsiteY7" fmla="*/ 1538411 h 1864148"/>
                  <a:gd name="connsiteX8" fmla="*/ 1140974 w 2357396"/>
                  <a:gd name="connsiteY8" fmla="*/ 1212674 h 1864148"/>
                  <a:gd name="connsiteX9" fmla="*/ 948189 w 2357396"/>
                  <a:gd name="connsiteY9" fmla="*/ 930144 h 1864148"/>
                  <a:gd name="connsiteX10" fmla="*/ 280312 w 2357396"/>
                  <a:gd name="connsiteY10" fmla="*/ 675381 h 1864148"/>
                  <a:gd name="connsiteX11" fmla="*/ 0 w 2357396"/>
                  <a:gd name="connsiteY11" fmla="*/ 54586 h 1864148"/>
                  <a:gd name="connsiteX12" fmla="*/ 141763 w 2357396"/>
                  <a:gd name="connsiteY12" fmla="*/ 31338 h 1864148"/>
                  <a:gd name="connsiteX13" fmla="*/ 380982 w 2357396"/>
                  <a:gd name="connsiteY13" fmla="*/ 553682 h 1864148"/>
                  <a:gd name="connsiteX14" fmla="*/ 953684 w 2357396"/>
                  <a:gd name="connsiteY14" fmla="*/ 776279 h 1864148"/>
                  <a:gd name="connsiteX15" fmla="*/ 1337850 w 2357396"/>
                  <a:gd name="connsiteY15" fmla="*/ 1029392 h 1864148"/>
                  <a:gd name="connsiteX16" fmla="*/ 2018616 w 2357396"/>
                  <a:gd name="connsiteY16" fmla="*/ 726403 h 1864148"/>
                  <a:gd name="connsiteX17" fmla="*/ 2227163 w 2357396"/>
                  <a:gd name="connsiteY17" fmla="*/ 97352 h 1864148"/>
                  <a:gd name="connsiteX18" fmla="*/ 2357396 w 2357396"/>
                  <a:gd name="connsiteY18" fmla="*/ 142195 h 1864148"/>
                  <a:gd name="connsiteX0" fmla="*/ 2357396 w 2357396"/>
                  <a:gd name="connsiteY0" fmla="*/ 142195 h 1864148"/>
                  <a:gd name="connsiteX1" fmla="*/ 2130921 w 2357396"/>
                  <a:gd name="connsiteY1" fmla="*/ 852680 h 1864148"/>
                  <a:gd name="connsiteX2" fmla="*/ 1437298 w 2357396"/>
                  <a:gd name="connsiteY2" fmla="*/ 1139492 h 1864148"/>
                  <a:gd name="connsiteX3" fmla="*/ 1134376 w 2357396"/>
                  <a:gd name="connsiteY3" fmla="*/ 1560832 h 1864148"/>
                  <a:gd name="connsiteX4" fmla="*/ 1347655 w 2357396"/>
                  <a:gd name="connsiteY4" fmla="*/ 1546663 h 1864148"/>
                  <a:gd name="connsiteX5" fmla="*/ 997544 w 2357396"/>
                  <a:gd name="connsiteY5" fmla="*/ 1864148 h 1864148"/>
                  <a:gd name="connsiteX6" fmla="*/ 873909 w 2357396"/>
                  <a:gd name="connsiteY6" fmla="*/ 1471146 h 1864148"/>
                  <a:gd name="connsiteX7" fmla="*/ 1069259 w 2357396"/>
                  <a:gd name="connsiteY7" fmla="*/ 1538411 h 1864148"/>
                  <a:gd name="connsiteX8" fmla="*/ 1140974 w 2357396"/>
                  <a:gd name="connsiteY8" fmla="*/ 1212674 h 1864148"/>
                  <a:gd name="connsiteX9" fmla="*/ 948189 w 2357396"/>
                  <a:gd name="connsiteY9" fmla="*/ 930144 h 1864148"/>
                  <a:gd name="connsiteX10" fmla="*/ 280312 w 2357396"/>
                  <a:gd name="connsiteY10" fmla="*/ 675381 h 1864148"/>
                  <a:gd name="connsiteX11" fmla="*/ 0 w 2357396"/>
                  <a:gd name="connsiteY11" fmla="*/ 54586 h 1864148"/>
                  <a:gd name="connsiteX12" fmla="*/ 141763 w 2357396"/>
                  <a:gd name="connsiteY12" fmla="*/ 31338 h 1864148"/>
                  <a:gd name="connsiteX13" fmla="*/ 380982 w 2357396"/>
                  <a:gd name="connsiteY13" fmla="*/ 553682 h 1864148"/>
                  <a:gd name="connsiteX14" fmla="*/ 953684 w 2357396"/>
                  <a:gd name="connsiteY14" fmla="*/ 776279 h 1864148"/>
                  <a:gd name="connsiteX15" fmla="*/ 1337850 w 2357396"/>
                  <a:gd name="connsiteY15" fmla="*/ 1029392 h 1864148"/>
                  <a:gd name="connsiteX16" fmla="*/ 1870453 w 2357396"/>
                  <a:gd name="connsiteY16" fmla="*/ 762994 h 1864148"/>
                  <a:gd name="connsiteX17" fmla="*/ 2227163 w 2357396"/>
                  <a:gd name="connsiteY17" fmla="*/ 97352 h 1864148"/>
                  <a:gd name="connsiteX18" fmla="*/ 2357396 w 2357396"/>
                  <a:gd name="connsiteY18" fmla="*/ 142195 h 1864148"/>
                  <a:gd name="connsiteX0" fmla="*/ 2357396 w 2357396"/>
                  <a:gd name="connsiteY0" fmla="*/ 142195 h 1864148"/>
                  <a:gd name="connsiteX1" fmla="*/ 2065804 w 2357396"/>
                  <a:gd name="connsiteY1" fmla="*/ 830259 h 1864148"/>
                  <a:gd name="connsiteX2" fmla="*/ 1437298 w 2357396"/>
                  <a:gd name="connsiteY2" fmla="*/ 1139492 h 1864148"/>
                  <a:gd name="connsiteX3" fmla="*/ 1134376 w 2357396"/>
                  <a:gd name="connsiteY3" fmla="*/ 1560832 h 1864148"/>
                  <a:gd name="connsiteX4" fmla="*/ 1347655 w 2357396"/>
                  <a:gd name="connsiteY4" fmla="*/ 1546663 h 1864148"/>
                  <a:gd name="connsiteX5" fmla="*/ 997544 w 2357396"/>
                  <a:gd name="connsiteY5" fmla="*/ 1864148 h 1864148"/>
                  <a:gd name="connsiteX6" fmla="*/ 873909 w 2357396"/>
                  <a:gd name="connsiteY6" fmla="*/ 1471146 h 1864148"/>
                  <a:gd name="connsiteX7" fmla="*/ 1069259 w 2357396"/>
                  <a:gd name="connsiteY7" fmla="*/ 1538411 h 1864148"/>
                  <a:gd name="connsiteX8" fmla="*/ 1140974 w 2357396"/>
                  <a:gd name="connsiteY8" fmla="*/ 1212674 h 1864148"/>
                  <a:gd name="connsiteX9" fmla="*/ 948189 w 2357396"/>
                  <a:gd name="connsiteY9" fmla="*/ 930144 h 1864148"/>
                  <a:gd name="connsiteX10" fmla="*/ 280312 w 2357396"/>
                  <a:gd name="connsiteY10" fmla="*/ 675381 h 1864148"/>
                  <a:gd name="connsiteX11" fmla="*/ 0 w 2357396"/>
                  <a:gd name="connsiteY11" fmla="*/ 54586 h 1864148"/>
                  <a:gd name="connsiteX12" fmla="*/ 141763 w 2357396"/>
                  <a:gd name="connsiteY12" fmla="*/ 31338 h 1864148"/>
                  <a:gd name="connsiteX13" fmla="*/ 380982 w 2357396"/>
                  <a:gd name="connsiteY13" fmla="*/ 553682 h 1864148"/>
                  <a:gd name="connsiteX14" fmla="*/ 953684 w 2357396"/>
                  <a:gd name="connsiteY14" fmla="*/ 776279 h 1864148"/>
                  <a:gd name="connsiteX15" fmla="*/ 1337850 w 2357396"/>
                  <a:gd name="connsiteY15" fmla="*/ 1029392 h 1864148"/>
                  <a:gd name="connsiteX16" fmla="*/ 1870453 w 2357396"/>
                  <a:gd name="connsiteY16" fmla="*/ 762994 h 1864148"/>
                  <a:gd name="connsiteX17" fmla="*/ 2227163 w 2357396"/>
                  <a:gd name="connsiteY17" fmla="*/ 97352 h 1864148"/>
                  <a:gd name="connsiteX18" fmla="*/ 2357396 w 2357396"/>
                  <a:gd name="connsiteY18" fmla="*/ 142195 h 1864148"/>
                  <a:gd name="connsiteX0" fmla="*/ 2357396 w 2357396"/>
                  <a:gd name="connsiteY0" fmla="*/ 142195 h 1864148"/>
                  <a:gd name="connsiteX1" fmla="*/ 2065804 w 2357396"/>
                  <a:gd name="connsiteY1" fmla="*/ 830259 h 1864148"/>
                  <a:gd name="connsiteX2" fmla="*/ 1437298 w 2357396"/>
                  <a:gd name="connsiteY2" fmla="*/ 1139492 h 1864148"/>
                  <a:gd name="connsiteX3" fmla="*/ 1134376 w 2357396"/>
                  <a:gd name="connsiteY3" fmla="*/ 1560832 h 1864148"/>
                  <a:gd name="connsiteX4" fmla="*/ 1347655 w 2357396"/>
                  <a:gd name="connsiteY4" fmla="*/ 1546663 h 1864148"/>
                  <a:gd name="connsiteX5" fmla="*/ 997544 w 2357396"/>
                  <a:gd name="connsiteY5" fmla="*/ 1864148 h 1864148"/>
                  <a:gd name="connsiteX6" fmla="*/ 873909 w 2357396"/>
                  <a:gd name="connsiteY6" fmla="*/ 1471146 h 1864148"/>
                  <a:gd name="connsiteX7" fmla="*/ 1069259 w 2357396"/>
                  <a:gd name="connsiteY7" fmla="*/ 1538411 h 1864148"/>
                  <a:gd name="connsiteX8" fmla="*/ 1140974 w 2357396"/>
                  <a:gd name="connsiteY8" fmla="*/ 1212674 h 1864148"/>
                  <a:gd name="connsiteX9" fmla="*/ 948189 w 2357396"/>
                  <a:gd name="connsiteY9" fmla="*/ 930144 h 1864148"/>
                  <a:gd name="connsiteX10" fmla="*/ 280312 w 2357396"/>
                  <a:gd name="connsiteY10" fmla="*/ 675381 h 1864148"/>
                  <a:gd name="connsiteX11" fmla="*/ 0 w 2357396"/>
                  <a:gd name="connsiteY11" fmla="*/ 54586 h 1864148"/>
                  <a:gd name="connsiteX12" fmla="*/ 141763 w 2357396"/>
                  <a:gd name="connsiteY12" fmla="*/ 31338 h 1864148"/>
                  <a:gd name="connsiteX13" fmla="*/ 380982 w 2357396"/>
                  <a:gd name="connsiteY13" fmla="*/ 553682 h 1864148"/>
                  <a:gd name="connsiteX14" fmla="*/ 953684 w 2357396"/>
                  <a:gd name="connsiteY14" fmla="*/ 776279 h 1864148"/>
                  <a:gd name="connsiteX15" fmla="*/ 1337850 w 2357396"/>
                  <a:gd name="connsiteY15" fmla="*/ 1029392 h 1864148"/>
                  <a:gd name="connsiteX16" fmla="*/ 1870453 w 2357396"/>
                  <a:gd name="connsiteY16" fmla="*/ 762994 h 1864148"/>
                  <a:gd name="connsiteX17" fmla="*/ 2310208 w 2357396"/>
                  <a:gd name="connsiteY17" fmla="*/ 38339 h 1864148"/>
                  <a:gd name="connsiteX18" fmla="*/ 2357396 w 2357396"/>
                  <a:gd name="connsiteY18" fmla="*/ 142195 h 1864148"/>
                  <a:gd name="connsiteX0" fmla="*/ 2310208 w 2310208"/>
                  <a:gd name="connsiteY0" fmla="*/ 38339 h 1864148"/>
                  <a:gd name="connsiteX1" fmla="*/ 2065804 w 2310208"/>
                  <a:gd name="connsiteY1" fmla="*/ 830259 h 1864148"/>
                  <a:gd name="connsiteX2" fmla="*/ 1437298 w 2310208"/>
                  <a:gd name="connsiteY2" fmla="*/ 1139492 h 1864148"/>
                  <a:gd name="connsiteX3" fmla="*/ 1134376 w 2310208"/>
                  <a:gd name="connsiteY3" fmla="*/ 1560832 h 1864148"/>
                  <a:gd name="connsiteX4" fmla="*/ 1347655 w 2310208"/>
                  <a:gd name="connsiteY4" fmla="*/ 1546663 h 1864148"/>
                  <a:gd name="connsiteX5" fmla="*/ 997544 w 2310208"/>
                  <a:gd name="connsiteY5" fmla="*/ 1864148 h 1864148"/>
                  <a:gd name="connsiteX6" fmla="*/ 873909 w 2310208"/>
                  <a:gd name="connsiteY6" fmla="*/ 1471146 h 1864148"/>
                  <a:gd name="connsiteX7" fmla="*/ 1069259 w 2310208"/>
                  <a:gd name="connsiteY7" fmla="*/ 1538411 h 1864148"/>
                  <a:gd name="connsiteX8" fmla="*/ 1140974 w 2310208"/>
                  <a:gd name="connsiteY8" fmla="*/ 1212674 h 1864148"/>
                  <a:gd name="connsiteX9" fmla="*/ 948189 w 2310208"/>
                  <a:gd name="connsiteY9" fmla="*/ 930144 h 1864148"/>
                  <a:gd name="connsiteX10" fmla="*/ 280312 w 2310208"/>
                  <a:gd name="connsiteY10" fmla="*/ 675381 h 1864148"/>
                  <a:gd name="connsiteX11" fmla="*/ 0 w 2310208"/>
                  <a:gd name="connsiteY11" fmla="*/ 54586 h 1864148"/>
                  <a:gd name="connsiteX12" fmla="*/ 141763 w 2310208"/>
                  <a:gd name="connsiteY12" fmla="*/ 31338 h 1864148"/>
                  <a:gd name="connsiteX13" fmla="*/ 380982 w 2310208"/>
                  <a:gd name="connsiteY13" fmla="*/ 553682 h 1864148"/>
                  <a:gd name="connsiteX14" fmla="*/ 953684 w 2310208"/>
                  <a:gd name="connsiteY14" fmla="*/ 776279 h 1864148"/>
                  <a:gd name="connsiteX15" fmla="*/ 1337850 w 2310208"/>
                  <a:gd name="connsiteY15" fmla="*/ 1029392 h 1864148"/>
                  <a:gd name="connsiteX16" fmla="*/ 1870453 w 2310208"/>
                  <a:gd name="connsiteY16" fmla="*/ 762994 h 1864148"/>
                  <a:gd name="connsiteX17" fmla="*/ 2310208 w 2310208"/>
                  <a:gd name="connsiteY17" fmla="*/ 38339 h 1864148"/>
                  <a:gd name="connsiteX18" fmla="*/ 2310208 w 2310208"/>
                  <a:gd name="connsiteY18" fmla="*/ 38339 h 1864148"/>
                  <a:gd name="connsiteX0" fmla="*/ 2375325 w 2375325"/>
                  <a:gd name="connsiteY0" fmla="*/ 60761 h 1864148"/>
                  <a:gd name="connsiteX1" fmla="*/ 2065804 w 2375325"/>
                  <a:gd name="connsiteY1" fmla="*/ 830259 h 1864148"/>
                  <a:gd name="connsiteX2" fmla="*/ 1437298 w 2375325"/>
                  <a:gd name="connsiteY2" fmla="*/ 1139492 h 1864148"/>
                  <a:gd name="connsiteX3" fmla="*/ 1134376 w 2375325"/>
                  <a:gd name="connsiteY3" fmla="*/ 1560832 h 1864148"/>
                  <a:gd name="connsiteX4" fmla="*/ 1347655 w 2375325"/>
                  <a:gd name="connsiteY4" fmla="*/ 1546663 h 1864148"/>
                  <a:gd name="connsiteX5" fmla="*/ 997544 w 2375325"/>
                  <a:gd name="connsiteY5" fmla="*/ 1864148 h 1864148"/>
                  <a:gd name="connsiteX6" fmla="*/ 873909 w 2375325"/>
                  <a:gd name="connsiteY6" fmla="*/ 1471146 h 1864148"/>
                  <a:gd name="connsiteX7" fmla="*/ 1069259 w 2375325"/>
                  <a:gd name="connsiteY7" fmla="*/ 1538411 h 1864148"/>
                  <a:gd name="connsiteX8" fmla="*/ 1140974 w 2375325"/>
                  <a:gd name="connsiteY8" fmla="*/ 1212674 h 1864148"/>
                  <a:gd name="connsiteX9" fmla="*/ 948189 w 2375325"/>
                  <a:gd name="connsiteY9" fmla="*/ 930144 h 1864148"/>
                  <a:gd name="connsiteX10" fmla="*/ 280312 w 2375325"/>
                  <a:gd name="connsiteY10" fmla="*/ 675381 h 1864148"/>
                  <a:gd name="connsiteX11" fmla="*/ 0 w 2375325"/>
                  <a:gd name="connsiteY11" fmla="*/ 54586 h 1864148"/>
                  <a:gd name="connsiteX12" fmla="*/ 141763 w 2375325"/>
                  <a:gd name="connsiteY12" fmla="*/ 31338 h 1864148"/>
                  <a:gd name="connsiteX13" fmla="*/ 380982 w 2375325"/>
                  <a:gd name="connsiteY13" fmla="*/ 553682 h 1864148"/>
                  <a:gd name="connsiteX14" fmla="*/ 953684 w 2375325"/>
                  <a:gd name="connsiteY14" fmla="*/ 776279 h 1864148"/>
                  <a:gd name="connsiteX15" fmla="*/ 1337850 w 2375325"/>
                  <a:gd name="connsiteY15" fmla="*/ 1029392 h 1864148"/>
                  <a:gd name="connsiteX16" fmla="*/ 1870453 w 2375325"/>
                  <a:gd name="connsiteY16" fmla="*/ 762994 h 1864148"/>
                  <a:gd name="connsiteX17" fmla="*/ 2310208 w 2375325"/>
                  <a:gd name="connsiteY17" fmla="*/ 38339 h 1864148"/>
                  <a:gd name="connsiteX18" fmla="*/ 2375325 w 2375325"/>
                  <a:gd name="connsiteY18" fmla="*/ 60761 h 1864148"/>
                  <a:gd name="connsiteX0" fmla="*/ 3574817 w 3574817"/>
                  <a:gd name="connsiteY0" fmla="*/ 1612677 h 1970536"/>
                  <a:gd name="connsiteX1" fmla="*/ 2065804 w 3574817"/>
                  <a:gd name="connsiteY1" fmla="*/ 830259 h 1970536"/>
                  <a:gd name="connsiteX2" fmla="*/ 1437298 w 3574817"/>
                  <a:gd name="connsiteY2" fmla="*/ 1139492 h 1970536"/>
                  <a:gd name="connsiteX3" fmla="*/ 1134376 w 3574817"/>
                  <a:gd name="connsiteY3" fmla="*/ 1560832 h 1970536"/>
                  <a:gd name="connsiteX4" fmla="*/ 1347655 w 3574817"/>
                  <a:gd name="connsiteY4" fmla="*/ 1546663 h 1970536"/>
                  <a:gd name="connsiteX5" fmla="*/ 997544 w 3574817"/>
                  <a:gd name="connsiteY5" fmla="*/ 1864148 h 1970536"/>
                  <a:gd name="connsiteX6" fmla="*/ 873909 w 3574817"/>
                  <a:gd name="connsiteY6" fmla="*/ 1471146 h 1970536"/>
                  <a:gd name="connsiteX7" fmla="*/ 1069259 w 3574817"/>
                  <a:gd name="connsiteY7" fmla="*/ 1538411 h 1970536"/>
                  <a:gd name="connsiteX8" fmla="*/ 1140974 w 3574817"/>
                  <a:gd name="connsiteY8" fmla="*/ 1212674 h 1970536"/>
                  <a:gd name="connsiteX9" fmla="*/ 948189 w 3574817"/>
                  <a:gd name="connsiteY9" fmla="*/ 930144 h 1970536"/>
                  <a:gd name="connsiteX10" fmla="*/ 280312 w 3574817"/>
                  <a:gd name="connsiteY10" fmla="*/ 675381 h 1970536"/>
                  <a:gd name="connsiteX11" fmla="*/ 0 w 3574817"/>
                  <a:gd name="connsiteY11" fmla="*/ 54586 h 1970536"/>
                  <a:gd name="connsiteX12" fmla="*/ 141763 w 3574817"/>
                  <a:gd name="connsiteY12" fmla="*/ 31338 h 1970536"/>
                  <a:gd name="connsiteX13" fmla="*/ 380982 w 3574817"/>
                  <a:gd name="connsiteY13" fmla="*/ 553682 h 1970536"/>
                  <a:gd name="connsiteX14" fmla="*/ 953684 w 3574817"/>
                  <a:gd name="connsiteY14" fmla="*/ 776279 h 1970536"/>
                  <a:gd name="connsiteX15" fmla="*/ 1337850 w 3574817"/>
                  <a:gd name="connsiteY15" fmla="*/ 1029392 h 1970536"/>
                  <a:gd name="connsiteX16" fmla="*/ 1870453 w 3574817"/>
                  <a:gd name="connsiteY16" fmla="*/ 762994 h 1970536"/>
                  <a:gd name="connsiteX17" fmla="*/ 2310208 w 3574817"/>
                  <a:gd name="connsiteY17" fmla="*/ 38339 h 1970536"/>
                  <a:gd name="connsiteX18" fmla="*/ 3574817 w 3574817"/>
                  <a:gd name="connsiteY18" fmla="*/ 1612677 h 1970536"/>
                  <a:gd name="connsiteX0" fmla="*/ 3574817 w 3574817"/>
                  <a:gd name="connsiteY0" fmla="*/ 1612677 h 1970535"/>
                  <a:gd name="connsiteX1" fmla="*/ 2065804 w 3574817"/>
                  <a:gd name="connsiteY1" fmla="*/ 830259 h 1970535"/>
                  <a:gd name="connsiteX2" fmla="*/ 1437298 w 3574817"/>
                  <a:gd name="connsiteY2" fmla="*/ 1139492 h 1970535"/>
                  <a:gd name="connsiteX3" fmla="*/ 1134376 w 3574817"/>
                  <a:gd name="connsiteY3" fmla="*/ 1560832 h 1970535"/>
                  <a:gd name="connsiteX4" fmla="*/ 1347655 w 3574817"/>
                  <a:gd name="connsiteY4" fmla="*/ 1546663 h 1970535"/>
                  <a:gd name="connsiteX5" fmla="*/ 997544 w 3574817"/>
                  <a:gd name="connsiteY5" fmla="*/ 1864148 h 1970535"/>
                  <a:gd name="connsiteX6" fmla="*/ 873909 w 3574817"/>
                  <a:gd name="connsiteY6" fmla="*/ 1471146 h 1970535"/>
                  <a:gd name="connsiteX7" fmla="*/ 1069259 w 3574817"/>
                  <a:gd name="connsiteY7" fmla="*/ 1538411 h 1970535"/>
                  <a:gd name="connsiteX8" fmla="*/ 1140974 w 3574817"/>
                  <a:gd name="connsiteY8" fmla="*/ 1212674 h 1970535"/>
                  <a:gd name="connsiteX9" fmla="*/ 948189 w 3574817"/>
                  <a:gd name="connsiteY9" fmla="*/ 930144 h 1970535"/>
                  <a:gd name="connsiteX10" fmla="*/ 280312 w 3574817"/>
                  <a:gd name="connsiteY10" fmla="*/ 675381 h 1970535"/>
                  <a:gd name="connsiteX11" fmla="*/ 0 w 3574817"/>
                  <a:gd name="connsiteY11" fmla="*/ 54586 h 1970535"/>
                  <a:gd name="connsiteX12" fmla="*/ 141763 w 3574817"/>
                  <a:gd name="connsiteY12" fmla="*/ 31338 h 1970535"/>
                  <a:gd name="connsiteX13" fmla="*/ 380982 w 3574817"/>
                  <a:gd name="connsiteY13" fmla="*/ 553682 h 1970535"/>
                  <a:gd name="connsiteX14" fmla="*/ 953684 w 3574817"/>
                  <a:gd name="connsiteY14" fmla="*/ 776279 h 1970535"/>
                  <a:gd name="connsiteX15" fmla="*/ 1337850 w 3574817"/>
                  <a:gd name="connsiteY15" fmla="*/ 1029392 h 1970535"/>
                  <a:gd name="connsiteX16" fmla="*/ 1870453 w 3574817"/>
                  <a:gd name="connsiteY16" fmla="*/ 762994 h 1970535"/>
                  <a:gd name="connsiteX17" fmla="*/ 3462513 w 3574817"/>
                  <a:gd name="connsiteY17" fmla="*/ 1486400 h 1970535"/>
                  <a:gd name="connsiteX18" fmla="*/ 3574817 w 3574817"/>
                  <a:gd name="connsiteY18" fmla="*/ 1612677 h 1970535"/>
                  <a:gd name="connsiteX0" fmla="*/ 3574817 w 3574817"/>
                  <a:gd name="connsiteY0" fmla="*/ 1612677 h 2068039"/>
                  <a:gd name="connsiteX1" fmla="*/ 3141661 w 3574817"/>
                  <a:gd name="connsiteY1" fmla="*/ 1989175 h 2068039"/>
                  <a:gd name="connsiteX2" fmla="*/ 1437298 w 3574817"/>
                  <a:gd name="connsiteY2" fmla="*/ 1139492 h 2068039"/>
                  <a:gd name="connsiteX3" fmla="*/ 1134376 w 3574817"/>
                  <a:gd name="connsiteY3" fmla="*/ 1560832 h 2068039"/>
                  <a:gd name="connsiteX4" fmla="*/ 1347655 w 3574817"/>
                  <a:gd name="connsiteY4" fmla="*/ 1546663 h 2068039"/>
                  <a:gd name="connsiteX5" fmla="*/ 997544 w 3574817"/>
                  <a:gd name="connsiteY5" fmla="*/ 1864148 h 2068039"/>
                  <a:gd name="connsiteX6" fmla="*/ 873909 w 3574817"/>
                  <a:gd name="connsiteY6" fmla="*/ 1471146 h 2068039"/>
                  <a:gd name="connsiteX7" fmla="*/ 1069259 w 3574817"/>
                  <a:gd name="connsiteY7" fmla="*/ 1538411 h 2068039"/>
                  <a:gd name="connsiteX8" fmla="*/ 1140974 w 3574817"/>
                  <a:gd name="connsiteY8" fmla="*/ 1212674 h 2068039"/>
                  <a:gd name="connsiteX9" fmla="*/ 948189 w 3574817"/>
                  <a:gd name="connsiteY9" fmla="*/ 930144 h 2068039"/>
                  <a:gd name="connsiteX10" fmla="*/ 280312 w 3574817"/>
                  <a:gd name="connsiteY10" fmla="*/ 675381 h 2068039"/>
                  <a:gd name="connsiteX11" fmla="*/ 0 w 3574817"/>
                  <a:gd name="connsiteY11" fmla="*/ 54586 h 2068039"/>
                  <a:gd name="connsiteX12" fmla="*/ 141763 w 3574817"/>
                  <a:gd name="connsiteY12" fmla="*/ 31338 h 2068039"/>
                  <a:gd name="connsiteX13" fmla="*/ 380982 w 3574817"/>
                  <a:gd name="connsiteY13" fmla="*/ 553682 h 2068039"/>
                  <a:gd name="connsiteX14" fmla="*/ 953684 w 3574817"/>
                  <a:gd name="connsiteY14" fmla="*/ 776279 h 2068039"/>
                  <a:gd name="connsiteX15" fmla="*/ 1337850 w 3574817"/>
                  <a:gd name="connsiteY15" fmla="*/ 1029392 h 2068039"/>
                  <a:gd name="connsiteX16" fmla="*/ 1870453 w 3574817"/>
                  <a:gd name="connsiteY16" fmla="*/ 762994 h 2068039"/>
                  <a:gd name="connsiteX17" fmla="*/ 3462513 w 3574817"/>
                  <a:gd name="connsiteY17" fmla="*/ 1486400 h 2068039"/>
                  <a:gd name="connsiteX18" fmla="*/ 3574817 w 3574817"/>
                  <a:gd name="connsiteY18" fmla="*/ 1612677 h 2068039"/>
                  <a:gd name="connsiteX0" fmla="*/ 3574817 w 3574817"/>
                  <a:gd name="connsiteY0" fmla="*/ 1612677 h 2068039"/>
                  <a:gd name="connsiteX1" fmla="*/ 3141661 w 3574817"/>
                  <a:gd name="connsiteY1" fmla="*/ 1989175 h 2068039"/>
                  <a:gd name="connsiteX2" fmla="*/ 1437298 w 3574817"/>
                  <a:gd name="connsiteY2" fmla="*/ 1139492 h 2068039"/>
                  <a:gd name="connsiteX3" fmla="*/ 1134376 w 3574817"/>
                  <a:gd name="connsiteY3" fmla="*/ 1560832 h 2068039"/>
                  <a:gd name="connsiteX4" fmla="*/ 1347655 w 3574817"/>
                  <a:gd name="connsiteY4" fmla="*/ 1546663 h 2068039"/>
                  <a:gd name="connsiteX5" fmla="*/ 997544 w 3574817"/>
                  <a:gd name="connsiteY5" fmla="*/ 1864148 h 2068039"/>
                  <a:gd name="connsiteX6" fmla="*/ 873909 w 3574817"/>
                  <a:gd name="connsiteY6" fmla="*/ 1471146 h 2068039"/>
                  <a:gd name="connsiteX7" fmla="*/ 1069259 w 3574817"/>
                  <a:gd name="connsiteY7" fmla="*/ 1538411 h 2068039"/>
                  <a:gd name="connsiteX8" fmla="*/ 1140974 w 3574817"/>
                  <a:gd name="connsiteY8" fmla="*/ 1212674 h 2068039"/>
                  <a:gd name="connsiteX9" fmla="*/ 948189 w 3574817"/>
                  <a:gd name="connsiteY9" fmla="*/ 930144 h 2068039"/>
                  <a:gd name="connsiteX10" fmla="*/ 280312 w 3574817"/>
                  <a:gd name="connsiteY10" fmla="*/ 675381 h 2068039"/>
                  <a:gd name="connsiteX11" fmla="*/ 0 w 3574817"/>
                  <a:gd name="connsiteY11" fmla="*/ 54586 h 2068039"/>
                  <a:gd name="connsiteX12" fmla="*/ 141763 w 3574817"/>
                  <a:gd name="connsiteY12" fmla="*/ 31338 h 2068039"/>
                  <a:gd name="connsiteX13" fmla="*/ 380982 w 3574817"/>
                  <a:gd name="connsiteY13" fmla="*/ 553682 h 2068039"/>
                  <a:gd name="connsiteX14" fmla="*/ 953684 w 3574817"/>
                  <a:gd name="connsiteY14" fmla="*/ 776279 h 2068039"/>
                  <a:gd name="connsiteX15" fmla="*/ 1337850 w 3574817"/>
                  <a:gd name="connsiteY15" fmla="*/ 1029392 h 2068039"/>
                  <a:gd name="connsiteX16" fmla="*/ 3177519 w 3574817"/>
                  <a:gd name="connsiteY16" fmla="*/ 1826306 h 2068039"/>
                  <a:gd name="connsiteX17" fmla="*/ 3462513 w 3574817"/>
                  <a:gd name="connsiteY17" fmla="*/ 1486400 h 2068039"/>
                  <a:gd name="connsiteX18" fmla="*/ 3574817 w 3574817"/>
                  <a:gd name="connsiteY18" fmla="*/ 1612677 h 2068039"/>
                  <a:gd name="connsiteX0" fmla="*/ 3574817 w 3574817"/>
                  <a:gd name="connsiteY0" fmla="*/ 1612677 h 2040894"/>
                  <a:gd name="connsiteX1" fmla="*/ 3141661 w 3574817"/>
                  <a:gd name="connsiteY1" fmla="*/ 1989175 h 2040894"/>
                  <a:gd name="connsiteX2" fmla="*/ 1401441 w 3574817"/>
                  <a:gd name="connsiteY2" fmla="*/ 1302361 h 2040894"/>
                  <a:gd name="connsiteX3" fmla="*/ 1134376 w 3574817"/>
                  <a:gd name="connsiteY3" fmla="*/ 1560832 h 2040894"/>
                  <a:gd name="connsiteX4" fmla="*/ 1347655 w 3574817"/>
                  <a:gd name="connsiteY4" fmla="*/ 1546663 h 2040894"/>
                  <a:gd name="connsiteX5" fmla="*/ 997544 w 3574817"/>
                  <a:gd name="connsiteY5" fmla="*/ 1864148 h 2040894"/>
                  <a:gd name="connsiteX6" fmla="*/ 873909 w 3574817"/>
                  <a:gd name="connsiteY6" fmla="*/ 1471146 h 2040894"/>
                  <a:gd name="connsiteX7" fmla="*/ 1069259 w 3574817"/>
                  <a:gd name="connsiteY7" fmla="*/ 1538411 h 2040894"/>
                  <a:gd name="connsiteX8" fmla="*/ 1140974 w 3574817"/>
                  <a:gd name="connsiteY8" fmla="*/ 1212674 h 2040894"/>
                  <a:gd name="connsiteX9" fmla="*/ 948189 w 3574817"/>
                  <a:gd name="connsiteY9" fmla="*/ 930144 h 2040894"/>
                  <a:gd name="connsiteX10" fmla="*/ 280312 w 3574817"/>
                  <a:gd name="connsiteY10" fmla="*/ 675381 h 2040894"/>
                  <a:gd name="connsiteX11" fmla="*/ 0 w 3574817"/>
                  <a:gd name="connsiteY11" fmla="*/ 54586 h 2040894"/>
                  <a:gd name="connsiteX12" fmla="*/ 141763 w 3574817"/>
                  <a:gd name="connsiteY12" fmla="*/ 31338 h 2040894"/>
                  <a:gd name="connsiteX13" fmla="*/ 380982 w 3574817"/>
                  <a:gd name="connsiteY13" fmla="*/ 553682 h 2040894"/>
                  <a:gd name="connsiteX14" fmla="*/ 953684 w 3574817"/>
                  <a:gd name="connsiteY14" fmla="*/ 776279 h 2040894"/>
                  <a:gd name="connsiteX15" fmla="*/ 1337850 w 3574817"/>
                  <a:gd name="connsiteY15" fmla="*/ 1029392 h 2040894"/>
                  <a:gd name="connsiteX16" fmla="*/ 3177519 w 3574817"/>
                  <a:gd name="connsiteY16" fmla="*/ 1826306 h 2040894"/>
                  <a:gd name="connsiteX17" fmla="*/ 3462513 w 3574817"/>
                  <a:gd name="connsiteY17" fmla="*/ 1486400 h 2040894"/>
                  <a:gd name="connsiteX18" fmla="*/ 3574817 w 3574817"/>
                  <a:gd name="connsiteY18" fmla="*/ 1612677 h 2040894"/>
                  <a:gd name="connsiteX0" fmla="*/ 3574817 w 3574817"/>
                  <a:gd name="connsiteY0" fmla="*/ 1632100 h 2060317"/>
                  <a:gd name="connsiteX1" fmla="*/ 3141661 w 3574817"/>
                  <a:gd name="connsiteY1" fmla="*/ 2008598 h 2060317"/>
                  <a:gd name="connsiteX2" fmla="*/ 1401441 w 3574817"/>
                  <a:gd name="connsiteY2" fmla="*/ 1321784 h 2060317"/>
                  <a:gd name="connsiteX3" fmla="*/ 1134376 w 3574817"/>
                  <a:gd name="connsiteY3" fmla="*/ 1580255 h 2060317"/>
                  <a:gd name="connsiteX4" fmla="*/ 1347655 w 3574817"/>
                  <a:gd name="connsiteY4" fmla="*/ 1566086 h 2060317"/>
                  <a:gd name="connsiteX5" fmla="*/ 997544 w 3574817"/>
                  <a:gd name="connsiteY5" fmla="*/ 1883571 h 2060317"/>
                  <a:gd name="connsiteX6" fmla="*/ 873909 w 3574817"/>
                  <a:gd name="connsiteY6" fmla="*/ 1490569 h 2060317"/>
                  <a:gd name="connsiteX7" fmla="*/ 1069259 w 3574817"/>
                  <a:gd name="connsiteY7" fmla="*/ 1557834 h 2060317"/>
                  <a:gd name="connsiteX8" fmla="*/ 1140974 w 3574817"/>
                  <a:gd name="connsiteY8" fmla="*/ 1232097 h 2060317"/>
                  <a:gd name="connsiteX9" fmla="*/ 948189 w 3574817"/>
                  <a:gd name="connsiteY9" fmla="*/ 949567 h 2060317"/>
                  <a:gd name="connsiteX10" fmla="*/ 280312 w 3574817"/>
                  <a:gd name="connsiteY10" fmla="*/ 694804 h 2060317"/>
                  <a:gd name="connsiteX11" fmla="*/ 0 w 3574817"/>
                  <a:gd name="connsiteY11" fmla="*/ 74009 h 2060317"/>
                  <a:gd name="connsiteX12" fmla="*/ 361440 w 3574817"/>
                  <a:gd name="connsiteY12" fmla="*/ -1 h 2060317"/>
                  <a:gd name="connsiteX13" fmla="*/ 380982 w 3574817"/>
                  <a:gd name="connsiteY13" fmla="*/ 573105 h 2060317"/>
                  <a:gd name="connsiteX14" fmla="*/ 953684 w 3574817"/>
                  <a:gd name="connsiteY14" fmla="*/ 795702 h 2060317"/>
                  <a:gd name="connsiteX15" fmla="*/ 1337850 w 3574817"/>
                  <a:gd name="connsiteY15" fmla="*/ 1048815 h 2060317"/>
                  <a:gd name="connsiteX16" fmla="*/ 3177519 w 3574817"/>
                  <a:gd name="connsiteY16" fmla="*/ 1845729 h 2060317"/>
                  <a:gd name="connsiteX17" fmla="*/ 3462513 w 3574817"/>
                  <a:gd name="connsiteY17" fmla="*/ 1505823 h 2060317"/>
                  <a:gd name="connsiteX18" fmla="*/ 3574817 w 3574817"/>
                  <a:gd name="connsiteY18" fmla="*/ 1632100 h 2060317"/>
                  <a:gd name="connsiteX0" fmla="*/ 3414002 w 3414002"/>
                  <a:gd name="connsiteY0" fmla="*/ 1731529 h 2159746"/>
                  <a:gd name="connsiteX1" fmla="*/ 2980846 w 3414002"/>
                  <a:gd name="connsiteY1" fmla="*/ 2108027 h 2159746"/>
                  <a:gd name="connsiteX2" fmla="*/ 1240626 w 3414002"/>
                  <a:gd name="connsiteY2" fmla="*/ 1421213 h 2159746"/>
                  <a:gd name="connsiteX3" fmla="*/ 973561 w 3414002"/>
                  <a:gd name="connsiteY3" fmla="*/ 1679684 h 2159746"/>
                  <a:gd name="connsiteX4" fmla="*/ 1186840 w 3414002"/>
                  <a:gd name="connsiteY4" fmla="*/ 1665515 h 2159746"/>
                  <a:gd name="connsiteX5" fmla="*/ 836729 w 3414002"/>
                  <a:gd name="connsiteY5" fmla="*/ 1983000 h 2159746"/>
                  <a:gd name="connsiteX6" fmla="*/ 713094 w 3414002"/>
                  <a:gd name="connsiteY6" fmla="*/ 1589998 h 2159746"/>
                  <a:gd name="connsiteX7" fmla="*/ 908444 w 3414002"/>
                  <a:gd name="connsiteY7" fmla="*/ 1657263 h 2159746"/>
                  <a:gd name="connsiteX8" fmla="*/ 980159 w 3414002"/>
                  <a:gd name="connsiteY8" fmla="*/ 1331526 h 2159746"/>
                  <a:gd name="connsiteX9" fmla="*/ 787374 w 3414002"/>
                  <a:gd name="connsiteY9" fmla="*/ 1048996 h 2159746"/>
                  <a:gd name="connsiteX10" fmla="*/ 119497 w 3414002"/>
                  <a:gd name="connsiteY10" fmla="*/ 794233 h 2159746"/>
                  <a:gd name="connsiteX11" fmla="*/ 70392 w 3414002"/>
                  <a:gd name="connsiteY11" fmla="*/ 54586 h 2159746"/>
                  <a:gd name="connsiteX12" fmla="*/ 200625 w 3414002"/>
                  <a:gd name="connsiteY12" fmla="*/ 99428 h 2159746"/>
                  <a:gd name="connsiteX13" fmla="*/ 220167 w 3414002"/>
                  <a:gd name="connsiteY13" fmla="*/ 672534 h 2159746"/>
                  <a:gd name="connsiteX14" fmla="*/ 792869 w 3414002"/>
                  <a:gd name="connsiteY14" fmla="*/ 895131 h 2159746"/>
                  <a:gd name="connsiteX15" fmla="*/ 1177035 w 3414002"/>
                  <a:gd name="connsiteY15" fmla="*/ 1148244 h 2159746"/>
                  <a:gd name="connsiteX16" fmla="*/ 3016704 w 3414002"/>
                  <a:gd name="connsiteY16" fmla="*/ 1945158 h 2159746"/>
                  <a:gd name="connsiteX17" fmla="*/ 3301698 w 3414002"/>
                  <a:gd name="connsiteY17" fmla="*/ 1605252 h 2159746"/>
                  <a:gd name="connsiteX18" fmla="*/ 3414002 w 3414002"/>
                  <a:gd name="connsiteY18" fmla="*/ 1731529 h 2159746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973561 w 3414002"/>
                  <a:gd name="connsiteY3" fmla="*/ 1679684 h 2504611"/>
                  <a:gd name="connsiteX4" fmla="*/ 1186840 w 3414002"/>
                  <a:gd name="connsiteY4" fmla="*/ 1665515 h 2504611"/>
                  <a:gd name="connsiteX5" fmla="*/ 1842739 w 3414002"/>
                  <a:gd name="connsiteY5" fmla="*/ 2504611 h 2504611"/>
                  <a:gd name="connsiteX6" fmla="*/ 713094 w 3414002"/>
                  <a:gd name="connsiteY6" fmla="*/ 1589998 h 2504611"/>
                  <a:gd name="connsiteX7" fmla="*/ 908444 w 3414002"/>
                  <a:gd name="connsiteY7" fmla="*/ 165726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1177035 w 3414002"/>
                  <a:gd name="connsiteY15" fmla="*/ 1148244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973561 w 3414002"/>
                  <a:gd name="connsiteY3" fmla="*/ 1679684 h 2504611"/>
                  <a:gd name="connsiteX4" fmla="*/ 2435387 w 3414002"/>
                  <a:gd name="connsiteY4" fmla="*/ 2358246 h 2504611"/>
                  <a:gd name="connsiteX5" fmla="*/ 1842739 w 3414002"/>
                  <a:gd name="connsiteY5" fmla="*/ 2504611 h 2504611"/>
                  <a:gd name="connsiteX6" fmla="*/ 713094 w 3414002"/>
                  <a:gd name="connsiteY6" fmla="*/ 1589998 h 2504611"/>
                  <a:gd name="connsiteX7" fmla="*/ 908444 w 3414002"/>
                  <a:gd name="connsiteY7" fmla="*/ 165726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1177035 w 3414002"/>
                  <a:gd name="connsiteY15" fmla="*/ 1148244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2109804 w 3414002"/>
                  <a:gd name="connsiteY3" fmla="*/ 2246139 h 2504611"/>
                  <a:gd name="connsiteX4" fmla="*/ 2435387 w 3414002"/>
                  <a:gd name="connsiteY4" fmla="*/ 2358246 h 2504611"/>
                  <a:gd name="connsiteX5" fmla="*/ 1842739 w 3414002"/>
                  <a:gd name="connsiteY5" fmla="*/ 2504611 h 2504611"/>
                  <a:gd name="connsiteX6" fmla="*/ 713094 w 3414002"/>
                  <a:gd name="connsiteY6" fmla="*/ 1589998 h 2504611"/>
                  <a:gd name="connsiteX7" fmla="*/ 908444 w 3414002"/>
                  <a:gd name="connsiteY7" fmla="*/ 165726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1177035 w 3414002"/>
                  <a:gd name="connsiteY15" fmla="*/ 1148244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2109804 w 3414002"/>
                  <a:gd name="connsiteY3" fmla="*/ 2246139 h 2504611"/>
                  <a:gd name="connsiteX4" fmla="*/ 2435387 w 3414002"/>
                  <a:gd name="connsiteY4" fmla="*/ 2358246 h 2504611"/>
                  <a:gd name="connsiteX5" fmla="*/ 1842739 w 3414002"/>
                  <a:gd name="connsiteY5" fmla="*/ 2504611 h 2504611"/>
                  <a:gd name="connsiteX6" fmla="*/ 713094 w 3414002"/>
                  <a:gd name="connsiteY6" fmla="*/ 1589998 h 2504611"/>
                  <a:gd name="connsiteX7" fmla="*/ 1849338 w 3414002"/>
                  <a:gd name="connsiteY7" fmla="*/ 215645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1177035 w 3414002"/>
                  <a:gd name="connsiteY15" fmla="*/ 1148244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2109804 w 3414002"/>
                  <a:gd name="connsiteY3" fmla="*/ 2246139 h 2504611"/>
                  <a:gd name="connsiteX4" fmla="*/ 2435387 w 3414002"/>
                  <a:gd name="connsiteY4" fmla="*/ 2358246 h 2504611"/>
                  <a:gd name="connsiteX5" fmla="*/ 1842739 w 3414002"/>
                  <a:gd name="connsiteY5" fmla="*/ 2504611 h 2504611"/>
                  <a:gd name="connsiteX6" fmla="*/ 1458638 w 3414002"/>
                  <a:gd name="connsiteY6" fmla="*/ 2021924 h 2504611"/>
                  <a:gd name="connsiteX7" fmla="*/ 1849338 w 3414002"/>
                  <a:gd name="connsiteY7" fmla="*/ 215645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1177035 w 3414002"/>
                  <a:gd name="connsiteY15" fmla="*/ 1148244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14002 w 3414002"/>
                  <a:gd name="connsiteY0" fmla="*/ 1731529 h 2504611"/>
                  <a:gd name="connsiteX1" fmla="*/ 2980846 w 3414002"/>
                  <a:gd name="connsiteY1" fmla="*/ 2108027 h 2504611"/>
                  <a:gd name="connsiteX2" fmla="*/ 1240626 w 3414002"/>
                  <a:gd name="connsiteY2" fmla="*/ 1421213 h 2504611"/>
                  <a:gd name="connsiteX3" fmla="*/ 2109804 w 3414002"/>
                  <a:gd name="connsiteY3" fmla="*/ 2246139 h 2504611"/>
                  <a:gd name="connsiteX4" fmla="*/ 2435387 w 3414002"/>
                  <a:gd name="connsiteY4" fmla="*/ 2358246 h 2504611"/>
                  <a:gd name="connsiteX5" fmla="*/ 1842739 w 3414002"/>
                  <a:gd name="connsiteY5" fmla="*/ 2504611 h 2504611"/>
                  <a:gd name="connsiteX6" fmla="*/ 1458638 w 3414002"/>
                  <a:gd name="connsiteY6" fmla="*/ 2021924 h 2504611"/>
                  <a:gd name="connsiteX7" fmla="*/ 1849338 w 3414002"/>
                  <a:gd name="connsiteY7" fmla="*/ 2156453 h 2504611"/>
                  <a:gd name="connsiteX8" fmla="*/ 980159 w 3414002"/>
                  <a:gd name="connsiteY8" fmla="*/ 1331526 h 2504611"/>
                  <a:gd name="connsiteX9" fmla="*/ 787374 w 3414002"/>
                  <a:gd name="connsiteY9" fmla="*/ 1048996 h 2504611"/>
                  <a:gd name="connsiteX10" fmla="*/ 119497 w 3414002"/>
                  <a:gd name="connsiteY10" fmla="*/ 794233 h 2504611"/>
                  <a:gd name="connsiteX11" fmla="*/ 70392 w 3414002"/>
                  <a:gd name="connsiteY11" fmla="*/ 54586 h 2504611"/>
                  <a:gd name="connsiteX12" fmla="*/ 200625 w 3414002"/>
                  <a:gd name="connsiteY12" fmla="*/ 99428 h 2504611"/>
                  <a:gd name="connsiteX13" fmla="*/ 220167 w 3414002"/>
                  <a:gd name="connsiteY13" fmla="*/ 672534 h 2504611"/>
                  <a:gd name="connsiteX14" fmla="*/ 792869 w 3414002"/>
                  <a:gd name="connsiteY14" fmla="*/ 895131 h 2504611"/>
                  <a:gd name="connsiteX15" fmla="*/ 2365539 w 3414002"/>
                  <a:gd name="connsiteY15" fmla="*/ 1720943 h 2504611"/>
                  <a:gd name="connsiteX16" fmla="*/ 3016704 w 3414002"/>
                  <a:gd name="connsiteY16" fmla="*/ 1945158 h 2504611"/>
                  <a:gd name="connsiteX17" fmla="*/ 3301698 w 3414002"/>
                  <a:gd name="connsiteY17" fmla="*/ 1605252 h 2504611"/>
                  <a:gd name="connsiteX18" fmla="*/ 3414002 w 3414002"/>
                  <a:gd name="connsiteY18" fmla="*/ 1731529 h 2504611"/>
                  <a:gd name="connsiteX0" fmla="*/ 3492525 w 3492525"/>
                  <a:gd name="connsiteY0" fmla="*/ 1731529 h 2504611"/>
                  <a:gd name="connsiteX1" fmla="*/ 3059369 w 3492525"/>
                  <a:gd name="connsiteY1" fmla="*/ 2108027 h 2504611"/>
                  <a:gd name="connsiteX2" fmla="*/ 1319149 w 3492525"/>
                  <a:gd name="connsiteY2" fmla="*/ 1421213 h 2504611"/>
                  <a:gd name="connsiteX3" fmla="*/ 2188327 w 3492525"/>
                  <a:gd name="connsiteY3" fmla="*/ 2246139 h 2504611"/>
                  <a:gd name="connsiteX4" fmla="*/ 2513910 w 3492525"/>
                  <a:gd name="connsiteY4" fmla="*/ 2358246 h 2504611"/>
                  <a:gd name="connsiteX5" fmla="*/ 1921262 w 3492525"/>
                  <a:gd name="connsiteY5" fmla="*/ 2504611 h 2504611"/>
                  <a:gd name="connsiteX6" fmla="*/ 1537161 w 3492525"/>
                  <a:gd name="connsiteY6" fmla="*/ 2021924 h 2504611"/>
                  <a:gd name="connsiteX7" fmla="*/ 1927861 w 3492525"/>
                  <a:gd name="connsiteY7" fmla="*/ 2156453 h 2504611"/>
                  <a:gd name="connsiteX8" fmla="*/ 1058682 w 3492525"/>
                  <a:gd name="connsiteY8" fmla="*/ 1331526 h 2504611"/>
                  <a:gd name="connsiteX9" fmla="*/ 865897 w 3492525"/>
                  <a:gd name="connsiteY9" fmla="*/ 1048996 h 2504611"/>
                  <a:gd name="connsiteX10" fmla="*/ 198020 w 3492525"/>
                  <a:gd name="connsiteY10" fmla="*/ 794233 h 2504611"/>
                  <a:gd name="connsiteX11" fmla="*/ 148915 w 3492525"/>
                  <a:gd name="connsiteY11" fmla="*/ 54586 h 2504611"/>
                  <a:gd name="connsiteX12" fmla="*/ 279148 w 3492525"/>
                  <a:gd name="connsiteY12" fmla="*/ 99428 h 2504611"/>
                  <a:gd name="connsiteX13" fmla="*/ 298690 w 3492525"/>
                  <a:gd name="connsiteY13" fmla="*/ 672534 h 2504611"/>
                  <a:gd name="connsiteX14" fmla="*/ 2071290 w 3492525"/>
                  <a:gd name="connsiteY14" fmla="*/ 1504980 h 2504611"/>
                  <a:gd name="connsiteX15" fmla="*/ 2444062 w 3492525"/>
                  <a:gd name="connsiteY15" fmla="*/ 1720943 h 2504611"/>
                  <a:gd name="connsiteX16" fmla="*/ 3095227 w 3492525"/>
                  <a:gd name="connsiteY16" fmla="*/ 1945158 h 2504611"/>
                  <a:gd name="connsiteX17" fmla="*/ 3380221 w 3492525"/>
                  <a:gd name="connsiteY17" fmla="*/ 1605252 h 2504611"/>
                  <a:gd name="connsiteX18" fmla="*/ 3492525 w 3492525"/>
                  <a:gd name="connsiteY18" fmla="*/ 1731529 h 2504611"/>
                  <a:gd name="connsiteX0" fmla="*/ 3492525 w 3492525"/>
                  <a:gd name="connsiteY0" fmla="*/ 1731529 h 2504611"/>
                  <a:gd name="connsiteX1" fmla="*/ 3059369 w 3492525"/>
                  <a:gd name="connsiteY1" fmla="*/ 2108027 h 2504611"/>
                  <a:gd name="connsiteX2" fmla="*/ 2473321 w 3492525"/>
                  <a:gd name="connsiteY2" fmla="*/ 1906232 h 2504611"/>
                  <a:gd name="connsiteX3" fmla="*/ 2188327 w 3492525"/>
                  <a:gd name="connsiteY3" fmla="*/ 2246139 h 2504611"/>
                  <a:gd name="connsiteX4" fmla="*/ 2513910 w 3492525"/>
                  <a:gd name="connsiteY4" fmla="*/ 2358246 h 2504611"/>
                  <a:gd name="connsiteX5" fmla="*/ 1921262 w 3492525"/>
                  <a:gd name="connsiteY5" fmla="*/ 2504611 h 2504611"/>
                  <a:gd name="connsiteX6" fmla="*/ 1537161 w 3492525"/>
                  <a:gd name="connsiteY6" fmla="*/ 2021924 h 2504611"/>
                  <a:gd name="connsiteX7" fmla="*/ 1927861 w 3492525"/>
                  <a:gd name="connsiteY7" fmla="*/ 2156453 h 2504611"/>
                  <a:gd name="connsiteX8" fmla="*/ 1058682 w 3492525"/>
                  <a:gd name="connsiteY8" fmla="*/ 1331526 h 2504611"/>
                  <a:gd name="connsiteX9" fmla="*/ 865897 w 3492525"/>
                  <a:gd name="connsiteY9" fmla="*/ 1048996 h 2504611"/>
                  <a:gd name="connsiteX10" fmla="*/ 198020 w 3492525"/>
                  <a:gd name="connsiteY10" fmla="*/ 794233 h 2504611"/>
                  <a:gd name="connsiteX11" fmla="*/ 148915 w 3492525"/>
                  <a:gd name="connsiteY11" fmla="*/ 54586 h 2504611"/>
                  <a:gd name="connsiteX12" fmla="*/ 279148 w 3492525"/>
                  <a:gd name="connsiteY12" fmla="*/ 99428 h 2504611"/>
                  <a:gd name="connsiteX13" fmla="*/ 298690 w 3492525"/>
                  <a:gd name="connsiteY13" fmla="*/ 672534 h 2504611"/>
                  <a:gd name="connsiteX14" fmla="*/ 2071290 w 3492525"/>
                  <a:gd name="connsiteY14" fmla="*/ 1504980 h 2504611"/>
                  <a:gd name="connsiteX15" fmla="*/ 2444062 w 3492525"/>
                  <a:gd name="connsiteY15" fmla="*/ 1720943 h 2504611"/>
                  <a:gd name="connsiteX16" fmla="*/ 3095227 w 3492525"/>
                  <a:gd name="connsiteY16" fmla="*/ 1945158 h 2504611"/>
                  <a:gd name="connsiteX17" fmla="*/ 3380221 w 3492525"/>
                  <a:gd name="connsiteY17" fmla="*/ 1605252 h 2504611"/>
                  <a:gd name="connsiteX18" fmla="*/ 3492525 w 3492525"/>
                  <a:gd name="connsiteY18" fmla="*/ 1731529 h 2504611"/>
                  <a:gd name="connsiteX0" fmla="*/ 3492525 w 3492525"/>
                  <a:gd name="connsiteY0" fmla="*/ 1731529 h 2504611"/>
                  <a:gd name="connsiteX1" fmla="*/ 3059369 w 3492525"/>
                  <a:gd name="connsiteY1" fmla="*/ 2108027 h 2504611"/>
                  <a:gd name="connsiteX2" fmla="*/ 2473321 w 3492525"/>
                  <a:gd name="connsiteY2" fmla="*/ 1906232 h 2504611"/>
                  <a:gd name="connsiteX3" fmla="*/ 2188327 w 3492525"/>
                  <a:gd name="connsiteY3" fmla="*/ 2246139 h 2504611"/>
                  <a:gd name="connsiteX4" fmla="*/ 2513910 w 3492525"/>
                  <a:gd name="connsiteY4" fmla="*/ 2358246 h 2504611"/>
                  <a:gd name="connsiteX5" fmla="*/ 1921262 w 3492525"/>
                  <a:gd name="connsiteY5" fmla="*/ 2504611 h 2504611"/>
                  <a:gd name="connsiteX6" fmla="*/ 1537161 w 3492525"/>
                  <a:gd name="connsiteY6" fmla="*/ 2021924 h 2504611"/>
                  <a:gd name="connsiteX7" fmla="*/ 1927861 w 3492525"/>
                  <a:gd name="connsiteY7" fmla="*/ 2156453 h 2504611"/>
                  <a:gd name="connsiteX8" fmla="*/ 2212855 w 3492525"/>
                  <a:gd name="connsiteY8" fmla="*/ 1816546 h 2504611"/>
                  <a:gd name="connsiteX9" fmla="*/ 865897 w 3492525"/>
                  <a:gd name="connsiteY9" fmla="*/ 1048996 h 2504611"/>
                  <a:gd name="connsiteX10" fmla="*/ 198020 w 3492525"/>
                  <a:gd name="connsiteY10" fmla="*/ 794233 h 2504611"/>
                  <a:gd name="connsiteX11" fmla="*/ 148915 w 3492525"/>
                  <a:gd name="connsiteY11" fmla="*/ 54586 h 2504611"/>
                  <a:gd name="connsiteX12" fmla="*/ 279148 w 3492525"/>
                  <a:gd name="connsiteY12" fmla="*/ 99428 h 2504611"/>
                  <a:gd name="connsiteX13" fmla="*/ 298690 w 3492525"/>
                  <a:gd name="connsiteY13" fmla="*/ 672534 h 2504611"/>
                  <a:gd name="connsiteX14" fmla="*/ 2071290 w 3492525"/>
                  <a:gd name="connsiteY14" fmla="*/ 1504980 h 2504611"/>
                  <a:gd name="connsiteX15" fmla="*/ 2444062 w 3492525"/>
                  <a:gd name="connsiteY15" fmla="*/ 1720943 h 2504611"/>
                  <a:gd name="connsiteX16" fmla="*/ 3095227 w 3492525"/>
                  <a:gd name="connsiteY16" fmla="*/ 1945158 h 2504611"/>
                  <a:gd name="connsiteX17" fmla="*/ 3380221 w 3492525"/>
                  <a:gd name="connsiteY17" fmla="*/ 1605252 h 2504611"/>
                  <a:gd name="connsiteX18" fmla="*/ 3492525 w 3492525"/>
                  <a:gd name="connsiteY18" fmla="*/ 1731529 h 2504611"/>
                  <a:gd name="connsiteX0" fmla="*/ 3576366 w 3576366"/>
                  <a:gd name="connsiteY0" fmla="*/ 1731529 h 2504611"/>
                  <a:gd name="connsiteX1" fmla="*/ 3143210 w 3576366"/>
                  <a:gd name="connsiteY1" fmla="*/ 2108027 h 2504611"/>
                  <a:gd name="connsiteX2" fmla="*/ 2557162 w 3576366"/>
                  <a:gd name="connsiteY2" fmla="*/ 1906232 h 2504611"/>
                  <a:gd name="connsiteX3" fmla="*/ 2272168 w 3576366"/>
                  <a:gd name="connsiteY3" fmla="*/ 2246139 h 2504611"/>
                  <a:gd name="connsiteX4" fmla="*/ 2597751 w 3576366"/>
                  <a:gd name="connsiteY4" fmla="*/ 2358246 h 2504611"/>
                  <a:gd name="connsiteX5" fmla="*/ 2005103 w 3576366"/>
                  <a:gd name="connsiteY5" fmla="*/ 2504611 h 2504611"/>
                  <a:gd name="connsiteX6" fmla="*/ 1621002 w 3576366"/>
                  <a:gd name="connsiteY6" fmla="*/ 2021924 h 2504611"/>
                  <a:gd name="connsiteX7" fmla="*/ 2011702 w 3576366"/>
                  <a:gd name="connsiteY7" fmla="*/ 2156453 h 2504611"/>
                  <a:gd name="connsiteX8" fmla="*/ 2296696 w 3576366"/>
                  <a:gd name="connsiteY8" fmla="*/ 1816546 h 2504611"/>
                  <a:gd name="connsiteX9" fmla="*/ 1923924 w 3576366"/>
                  <a:gd name="connsiteY9" fmla="*/ 1600583 h 2504611"/>
                  <a:gd name="connsiteX10" fmla="*/ 281861 w 3576366"/>
                  <a:gd name="connsiteY10" fmla="*/ 794233 h 2504611"/>
                  <a:gd name="connsiteX11" fmla="*/ 232756 w 3576366"/>
                  <a:gd name="connsiteY11" fmla="*/ 54586 h 2504611"/>
                  <a:gd name="connsiteX12" fmla="*/ 362989 w 3576366"/>
                  <a:gd name="connsiteY12" fmla="*/ 99428 h 2504611"/>
                  <a:gd name="connsiteX13" fmla="*/ 382531 w 3576366"/>
                  <a:gd name="connsiteY13" fmla="*/ 672534 h 2504611"/>
                  <a:gd name="connsiteX14" fmla="*/ 2155131 w 3576366"/>
                  <a:gd name="connsiteY14" fmla="*/ 1504980 h 2504611"/>
                  <a:gd name="connsiteX15" fmla="*/ 2527903 w 3576366"/>
                  <a:gd name="connsiteY15" fmla="*/ 1720943 h 2504611"/>
                  <a:gd name="connsiteX16" fmla="*/ 3179068 w 3576366"/>
                  <a:gd name="connsiteY16" fmla="*/ 1945158 h 2504611"/>
                  <a:gd name="connsiteX17" fmla="*/ 3464062 w 3576366"/>
                  <a:gd name="connsiteY17" fmla="*/ 1605252 h 2504611"/>
                  <a:gd name="connsiteX18" fmla="*/ 3576366 w 3576366"/>
                  <a:gd name="connsiteY18" fmla="*/ 1731529 h 2504611"/>
                  <a:gd name="connsiteX0" fmla="*/ 3576366 w 3576366"/>
                  <a:gd name="connsiteY0" fmla="*/ 1731529 h 2504611"/>
                  <a:gd name="connsiteX1" fmla="*/ 3143210 w 3576366"/>
                  <a:gd name="connsiteY1" fmla="*/ 2108027 h 2504611"/>
                  <a:gd name="connsiteX2" fmla="*/ 2557162 w 3576366"/>
                  <a:gd name="connsiteY2" fmla="*/ 1906232 h 2504611"/>
                  <a:gd name="connsiteX3" fmla="*/ 2272168 w 3576366"/>
                  <a:gd name="connsiteY3" fmla="*/ 2246139 h 2504611"/>
                  <a:gd name="connsiteX4" fmla="*/ 2597751 w 3576366"/>
                  <a:gd name="connsiteY4" fmla="*/ 2358246 h 2504611"/>
                  <a:gd name="connsiteX5" fmla="*/ 2005103 w 3576366"/>
                  <a:gd name="connsiteY5" fmla="*/ 2504611 h 2504611"/>
                  <a:gd name="connsiteX6" fmla="*/ 1621002 w 3576366"/>
                  <a:gd name="connsiteY6" fmla="*/ 2021924 h 2504611"/>
                  <a:gd name="connsiteX7" fmla="*/ 2011702 w 3576366"/>
                  <a:gd name="connsiteY7" fmla="*/ 2156453 h 2504611"/>
                  <a:gd name="connsiteX8" fmla="*/ 2296696 w 3576366"/>
                  <a:gd name="connsiteY8" fmla="*/ 1816546 h 2504611"/>
                  <a:gd name="connsiteX9" fmla="*/ 1923924 w 3576366"/>
                  <a:gd name="connsiteY9" fmla="*/ 1600583 h 2504611"/>
                  <a:gd name="connsiteX10" fmla="*/ 281861 w 3576366"/>
                  <a:gd name="connsiteY10" fmla="*/ 794233 h 2504611"/>
                  <a:gd name="connsiteX11" fmla="*/ 232756 w 3576366"/>
                  <a:gd name="connsiteY11" fmla="*/ 54586 h 2504611"/>
                  <a:gd name="connsiteX12" fmla="*/ 362989 w 3576366"/>
                  <a:gd name="connsiteY12" fmla="*/ 99428 h 2504611"/>
                  <a:gd name="connsiteX13" fmla="*/ 1847477 w 3576366"/>
                  <a:gd name="connsiteY13" fmla="*/ 1311438 h 2504611"/>
                  <a:gd name="connsiteX14" fmla="*/ 2155131 w 3576366"/>
                  <a:gd name="connsiteY14" fmla="*/ 1504980 h 2504611"/>
                  <a:gd name="connsiteX15" fmla="*/ 2527903 w 3576366"/>
                  <a:gd name="connsiteY15" fmla="*/ 1720943 h 2504611"/>
                  <a:gd name="connsiteX16" fmla="*/ 3179068 w 3576366"/>
                  <a:gd name="connsiteY16" fmla="*/ 1945158 h 2504611"/>
                  <a:gd name="connsiteX17" fmla="*/ 3464062 w 3576366"/>
                  <a:gd name="connsiteY17" fmla="*/ 1605252 h 2504611"/>
                  <a:gd name="connsiteX18" fmla="*/ 3576366 w 3576366"/>
                  <a:gd name="connsiteY18" fmla="*/ 1731529 h 2504611"/>
                  <a:gd name="connsiteX0" fmla="*/ 3576366 w 3576366"/>
                  <a:gd name="connsiteY0" fmla="*/ 1731529 h 2504611"/>
                  <a:gd name="connsiteX1" fmla="*/ 3143210 w 3576366"/>
                  <a:gd name="connsiteY1" fmla="*/ 2108027 h 2504611"/>
                  <a:gd name="connsiteX2" fmla="*/ 2557162 w 3576366"/>
                  <a:gd name="connsiteY2" fmla="*/ 1906232 h 2504611"/>
                  <a:gd name="connsiteX3" fmla="*/ 2272168 w 3576366"/>
                  <a:gd name="connsiteY3" fmla="*/ 2246139 h 2504611"/>
                  <a:gd name="connsiteX4" fmla="*/ 2597751 w 3576366"/>
                  <a:gd name="connsiteY4" fmla="*/ 2358246 h 2504611"/>
                  <a:gd name="connsiteX5" fmla="*/ 2005103 w 3576366"/>
                  <a:gd name="connsiteY5" fmla="*/ 2504611 h 2504611"/>
                  <a:gd name="connsiteX6" fmla="*/ 1621002 w 3576366"/>
                  <a:gd name="connsiteY6" fmla="*/ 2021924 h 2504611"/>
                  <a:gd name="connsiteX7" fmla="*/ 2011702 w 3576366"/>
                  <a:gd name="connsiteY7" fmla="*/ 2156453 h 2504611"/>
                  <a:gd name="connsiteX8" fmla="*/ 2296696 w 3576366"/>
                  <a:gd name="connsiteY8" fmla="*/ 1816546 h 2504611"/>
                  <a:gd name="connsiteX9" fmla="*/ 1923924 w 3576366"/>
                  <a:gd name="connsiteY9" fmla="*/ 1600583 h 2504611"/>
                  <a:gd name="connsiteX10" fmla="*/ 281861 w 3576366"/>
                  <a:gd name="connsiteY10" fmla="*/ 794233 h 2504611"/>
                  <a:gd name="connsiteX11" fmla="*/ 232756 w 3576366"/>
                  <a:gd name="connsiteY11" fmla="*/ 54586 h 2504611"/>
                  <a:gd name="connsiteX12" fmla="*/ 2121140 w 3576366"/>
                  <a:gd name="connsiteY12" fmla="*/ 704808 h 2504611"/>
                  <a:gd name="connsiteX13" fmla="*/ 1847477 w 3576366"/>
                  <a:gd name="connsiteY13" fmla="*/ 1311438 h 2504611"/>
                  <a:gd name="connsiteX14" fmla="*/ 2155131 w 3576366"/>
                  <a:gd name="connsiteY14" fmla="*/ 1504980 h 2504611"/>
                  <a:gd name="connsiteX15" fmla="*/ 2527903 w 3576366"/>
                  <a:gd name="connsiteY15" fmla="*/ 1720943 h 2504611"/>
                  <a:gd name="connsiteX16" fmla="*/ 3179068 w 3576366"/>
                  <a:gd name="connsiteY16" fmla="*/ 1945158 h 2504611"/>
                  <a:gd name="connsiteX17" fmla="*/ 3464062 w 3576366"/>
                  <a:gd name="connsiteY17" fmla="*/ 1605252 h 2504611"/>
                  <a:gd name="connsiteX18" fmla="*/ 3576366 w 3576366"/>
                  <a:gd name="connsiteY18" fmla="*/ 1731529 h 2504611"/>
                  <a:gd name="connsiteX0" fmla="*/ 3316522 w 3316522"/>
                  <a:gd name="connsiteY0" fmla="*/ 1103729 h 1876811"/>
                  <a:gd name="connsiteX1" fmla="*/ 2883366 w 3316522"/>
                  <a:gd name="connsiteY1" fmla="*/ 1480227 h 1876811"/>
                  <a:gd name="connsiteX2" fmla="*/ 2297318 w 3316522"/>
                  <a:gd name="connsiteY2" fmla="*/ 1278432 h 1876811"/>
                  <a:gd name="connsiteX3" fmla="*/ 2012324 w 3316522"/>
                  <a:gd name="connsiteY3" fmla="*/ 1618339 h 1876811"/>
                  <a:gd name="connsiteX4" fmla="*/ 2337907 w 3316522"/>
                  <a:gd name="connsiteY4" fmla="*/ 1730446 h 1876811"/>
                  <a:gd name="connsiteX5" fmla="*/ 1745259 w 3316522"/>
                  <a:gd name="connsiteY5" fmla="*/ 1876811 h 1876811"/>
                  <a:gd name="connsiteX6" fmla="*/ 1361158 w 3316522"/>
                  <a:gd name="connsiteY6" fmla="*/ 1394124 h 1876811"/>
                  <a:gd name="connsiteX7" fmla="*/ 1751858 w 3316522"/>
                  <a:gd name="connsiteY7" fmla="*/ 1528653 h 1876811"/>
                  <a:gd name="connsiteX8" fmla="*/ 2036852 w 3316522"/>
                  <a:gd name="connsiteY8" fmla="*/ 1188746 h 1876811"/>
                  <a:gd name="connsiteX9" fmla="*/ 1664080 w 3316522"/>
                  <a:gd name="connsiteY9" fmla="*/ 972783 h 1876811"/>
                  <a:gd name="connsiteX10" fmla="*/ 22017 w 3316522"/>
                  <a:gd name="connsiteY10" fmla="*/ 166433 h 1876811"/>
                  <a:gd name="connsiteX11" fmla="*/ 1796180 w 3316522"/>
                  <a:gd name="connsiteY11" fmla="*/ 54586 h 1876811"/>
                  <a:gd name="connsiteX12" fmla="*/ 1861296 w 3316522"/>
                  <a:gd name="connsiteY12" fmla="*/ 77008 h 1876811"/>
                  <a:gd name="connsiteX13" fmla="*/ 1587633 w 3316522"/>
                  <a:gd name="connsiteY13" fmla="*/ 683638 h 1876811"/>
                  <a:gd name="connsiteX14" fmla="*/ 1895287 w 3316522"/>
                  <a:gd name="connsiteY14" fmla="*/ 877180 h 1876811"/>
                  <a:gd name="connsiteX15" fmla="*/ 2268059 w 3316522"/>
                  <a:gd name="connsiteY15" fmla="*/ 1093143 h 1876811"/>
                  <a:gd name="connsiteX16" fmla="*/ 2919224 w 3316522"/>
                  <a:gd name="connsiteY16" fmla="*/ 1317358 h 1876811"/>
                  <a:gd name="connsiteX17" fmla="*/ 3204218 w 3316522"/>
                  <a:gd name="connsiteY17" fmla="*/ 977452 h 1876811"/>
                  <a:gd name="connsiteX18" fmla="*/ 3316522 w 3316522"/>
                  <a:gd name="connsiteY18" fmla="*/ 1103729 h 1876811"/>
                  <a:gd name="connsiteX0" fmla="*/ 2076489 w 2076489"/>
                  <a:gd name="connsiteY0" fmla="*/ 1103729 h 1876811"/>
                  <a:gd name="connsiteX1" fmla="*/ 1643333 w 2076489"/>
                  <a:gd name="connsiteY1" fmla="*/ 1480227 h 1876811"/>
                  <a:gd name="connsiteX2" fmla="*/ 1057285 w 2076489"/>
                  <a:gd name="connsiteY2" fmla="*/ 1278432 h 1876811"/>
                  <a:gd name="connsiteX3" fmla="*/ 772291 w 2076489"/>
                  <a:gd name="connsiteY3" fmla="*/ 1618339 h 1876811"/>
                  <a:gd name="connsiteX4" fmla="*/ 1097874 w 2076489"/>
                  <a:gd name="connsiteY4" fmla="*/ 1730446 h 1876811"/>
                  <a:gd name="connsiteX5" fmla="*/ 505226 w 2076489"/>
                  <a:gd name="connsiteY5" fmla="*/ 1876811 h 1876811"/>
                  <a:gd name="connsiteX6" fmla="*/ 121125 w 2076489"/>
                  <a:gd name="connsiteY6" fmla="*/ 1394124 h 1876811"/>
                  <a:gd name="connsiteX7" fmla="*/ 511825 w 2076489"/>
                  <a:gd name="connsiteY7" fmla="*/ 1528653 h 1876811"/>
                  <a:gd name="connsiteX8" fmla="*/ 796819 w 2076489"/>
                  <a:gd name="connsiteY8" fmla="*/ 1188746 h 1876811"/>
                  <a:gd name="connsiteX9" fmla="*/ 424047 w 2076489"/>
                  <a:gd name="connsiteY9" fmla="*/ 972783 h 1876811"/>
                  <a:gd name="connsiteX10" fmla="*/ 22017 w 2076489"/>
                  <a:gd name="connsiteY10" fmla="*/ 571531 h 1876811"/>
                  <a:gd name="connsiteX11" fmla="*/ 556147 w 2076489"/>
                  <a:gd name="connsiteY11" fmla="*/ 54586 h 1876811"/>
                  <a:gd name="connsiteX12" fmla="*/ 621263 w 2076489"/>
                  <a:gd name="connsiteY12" fmla="*/ 77008 h 1876811"/>
                  <a:gd name="connsiteX13" fmla="*/ 347600 w 2076489"/>
                  <a:gd name="connsiteY13" fmla="*/ 683638 h 1876811"/>
                  <a:gd name="connsiteX14" fmla="*/ 655254 w 2076489"/>
                  <a:gd name="connsiteY14" fmla="*/ 877180 h 1876811"/>
                  <a:gd name="connsiteX15" fmla="*/ 1028026 w 2076489"/>
                  <a:gd name="connsiteY15" fmla="*/ 1093143 h 1876811"/>
                  <a:gd name="connsiteX16" fmla="*/ 1679191 w 2076489"/>
                  <a:gd name="connsiteY16" fmla="*/ 1317358 h 1876811"/>
                  <a:gd name="connsiteX17" fmla="*/ 1964185 w 2076489"/>
                  <a:gd name="connsiteY17" fmla="*/ 977452 h 1876811"/>
                  <a:gd name="connsiteX18" fmla="*/ 2076489 w 2076489"/>
                  <a:gd name="connsiteY18" fmla="*/ 1103729 h 1876811"/>
                  <a:gd name="connsiteX0" fmla="*/ 2076489 w 2076489"/>
                  <a:gd name="connsiteY0" fmla="*/ 1103729 h 1876811"/>
                  <a:gd name="connsiteX1" fmla="*/ 1643333 w 2076489"/>
                  <a:gd name="connsiteY1" fmla="*/ 1480227 h 1876811"/>
                  <a:gd name="connsiteX2" fmla="*/ 1057285 w 2076489"/>
                  <a:gd name="connsiteY2" fmla="*/ 1278432 h 1876811"/>
                  <a:gd name="connsiteX3" fmla="*/ 772291 w 2076489"/>
                  <a:gd name="connsiteY3" fmla="*/ 1618339 h 1876811"/>
                  <a:gd name="connsiteX4" fmla="*/ 1097874 w 2076489"/>
                  <a:gd name="connsiteY4" fmla="*/ 1730446 h 1876811"/>
                  <a:gd name="connsiteX5" fmla="*/ 505226 w 2076489"/>
                  <a:gd name="connsiteY5" fmla="*/ 1876811 h 1876811"/>
                  <a:gd name="connsiteX6" fmla="*/ 121125 w 2076489"/>
                  <a:gd name="connsiteY6" fmla="*/ 1394124 h 1876811"/>
                  <a:gd name="connsiteX7" fmla="*/ 707175 w 2076489"/>
                  <a:gd name="connsiteY7" fmla="*/ 1595916 h 1876811"/>
                  <a:gd name="connsiteX8" fmla="*/ 796819 w 2076489"/>
                  <a:gd name="connsiteY8" fmla="*/ 1188746 h 1876811"/>
                  <a:gd name="connsiteX9" fmla="*/ 424047 w 2076489"/>
                  <a:gd name="connsiteY9" fmla="*/ 972783 h 1876811"/>
                  <a:gd name="connsiteX10" fmla="*/ 22017 w 2076489"/>
                  <a:gd name="connsiteY10" fmla="*/ 571531 h 1876811"/>
                  <a:gd name="connsiteX11" fmla="*/ 556147 w 2076489"/>
                  <a:gd name="connsiteY11" fmla="*/ 54586 h 1876811"/>
                  <a:gd name="connsiteX12" fmla="*/ 621263 w 2076489"/>
                  <a:gd name="connsiteY12" fmla="*/ 77008 h 1876811"/>
                  <a:gd name="connsiteX13" fmla="*/ 347600 w 2076489"/>
                  <a:gd name="connsiteY13" fmla="*/ 683638 h 1876811"/>
                  <a:gd name="connsiteX14" fmla="*/ 655254 w 2076489"/>
                  <a:gd name="connsiteY14" fmla="*/ 877180 h 1876811"/>
                  <a:gd name="connsiteX15" fmla="*/ 1028026 w 2076489"/>
                  <a:gd name="connsiteY15" fmla="*/ 1093143 h 1876811"/>
                  <a:gd name="connsiteX16" fmla="*/ 1679191 w 2076489"/>
                  <a:gd name="connsiteY16" fmla="*/ 1317358 h 1876811"/>
                  <a:gd name="connsiteX17" fmla="*/ 1964185 w 2076489"/>
                  <a:gd name="connsiteY17" fmla="*/ 977452 h 1876811"/>
                  <a:gd name="connsiteX18" fmla="*/ 2076489 w 2076489"/>
                  <a:gd name="connsiteY18" fmla="*/ 1103729 h 1876811"/>
                  <a:gd name="connsiteX0" fmla="*/ 2076489 w 2076489"/>
                  <a:gd name="connsiteY0" fmla="*/ 1103729 h 1876811"/>
                  <a:gd name="connsiteX1" fmla="*/ 1643333 w 2076489"/>
                  <a:gd name="connsiteY1" fmla="*/ 1480227 h 1876811"/>
                  <a:gd name="connsiteX2" fmla="*/ 1057285 w 2076489"/>
                  <a:gd name="connsiteY2" fmla="*/ 1278432 h 1876811"/>
                  <a:gd name="connsiteX3" fmla="*/ 772291 w 2076489"/>
                  <a:gd name="connsiteY3" fmla="*/ 1618339 h 1876811"/>
                  <a:gd name="connsiteX4" fmla="*/ 1097874 w 2076489"/>
                  <a:gd name="connsiteY4" fmla="*/ 1730446 h 1876811"/>
                  <a:gd name="connsiteX5" fmla="*/ 505226 w 2076489"/>
                  <a:gd name="connsiteY5" fmla="*/ 1876811 h 1876811"/>
                  <a:gd name="connsiteX6" fmla="*/ 446708 w 2076489"/>
                  <a:gd name="connsiteY6" fmla="*/ 1506230 h 1876811"/>
                  <a:gd name="connsiteX7" fmla="*/ 707175 w 2076489"/>
                  <a:gd name="connsiteY7" fmla="*/ 1595916 h 1876811"/>
                  <a:gd name="connsiteX8" fmla="*/ 796819 w 2076489"/>
                  <a:gd name="connsiteY8" fmla="*/ 1188746 h 1876811"/>
                  <a:gd name="connsiteX9" fmla="*/ 424047 w 2076489"/>
                  <a:gd name="connsiteY9" fmla="*/ 972783 h 1876811"/>
                  <a:gd name="connsiteX10" fmla="*/ 22017 w 2076489"/>
                  <a:gd name="connsiteY10" fmla="*/ 571531 h 1876811"/>
                  <a:gd name="connsiteX11" fmla="*/ 556147 w 2076489"/>
                  <a:gd name="connsiteY11" fmla="*/ 54586 h 1876811"/>
                  <a:gd name="connsiteX12" fmla="*/ 621263 w 2076489"/>
                  <a:gd name="connsiteY12" fmla="*/ 77008 h 1876811"/>
                  <a:gd name="connsiteX13" fmla="*/ 347600 w 2076489"/>
                  <a:gd name="connsiteY13" fmla="*/ 683638 h 1876811"/>
                  <a:gd name="connsiteX14" fmla="*/ 655254 w 2076489"/>
                  <a:gd name="connsiteY14" fmla="*/ 877180 h 1876811"/>
                  <a:gd name="connsiteX15" fmla="*/ 1028026 w 2076489"/>
                  <a:gd name="connsiteY15" fmla="*/ 1093143 h 1876811"/>
                  <a:gd name="connsiteX16" fmla="*/ 1679191 w 2076489"/>
                  <a:gd name="connsiteY16" fmla="*/ 1317358 h 1876811"/>
                  <a:gd name="connsiteX17" fmla="*/ 1964185 w 2076489"/>
                  <a:gd name="connsiteY17" fmla="*/ 977452 h 1876811"/>
                  <a:gd name="connsiteX18" fmla="*/ 2076489 w 2076489"/>
                  <a:gd name="connsiteY18" fmla="*/ 1103729 h 1876811"/>
                  <a:gd name="connsiteX0" fmla="*/ 2076489 w 2076489"/>
                  <a:gd name="connsiteY0" fmla="*/ 1103729 h 1921653"/>
                  <a:gd name="connsiteX1" fmla="*/ 1643333 w 2076489"/>
                  <a:gd name="connsiteY1" fmla="*/ 1480227 h 1921653"/>
                  <a:gd name="connsiteX2" fmla="*/ 1057285 w 2076489"/>
                  <a:gd name="connsiteY2" fmla="*/ 1278432 h 1921653"/>
                  <a:gd name="connsiteX3" fmla="*/ 772291 w 2076489"/>
                  <a:gd name="connsiteY3" fmla="*/ 1618339 h 1921653"/>
                  <a:gd name="connsiteX4" fmla="*/ 1097874 w 2076489"/>
                  <a:gd name="connsiteY4" fmla="*/ 1730446 h 1921653"/>
                  <a:gd name="connsiteX5" fmla="*/ 635460 w 2076489"/>
                  <a:gd name="connsiteY5" fmla="*/ 1921653 h 1921653"/>
                  <a:gd name="connsiteX6" fmla="*/ 446708 w 2076489"/>
                  <a:gd name="connsiteY6" fmla="*/ 1506230 h 1921653"/>
                  <a:gd name="connsiteX7" fmla="*/ 707175 w 2076489"/>
                  <a:gd name="connsiteY7" fmla="*/ 1595916 h 1921653"/>
                  <a:gd name="connsiteX8" fmla="*/ 796819 w 2076489"/>
                  <a:gd name="connsiteY8" fmla="*/ 1188746 h 1921653"/>
                  <a:gd name="connsiteX9" fmla="*/ 424047 w 2076489"/>
                  <a:gd name="connsiteY9" fmla="*/ 972783 h 1921653"/>
                  <a:gd name="connsiteX10" fmla="*/ 22017 w 2076489"/>
                  <a:gd name="connsiteY10" fmla="*/ 571531 h 1921653"/>
                  <a:gd name="connsiteX11" fmla="*/ 556147 w 2076489"/>
                  <a:gd name="connsiteY11" fmla="*/ 54586 h 1921653"/>
                  <a:gd name="connsiteX12" fmla="*/ 621263 w 2076489"/>
                  <a:gd name="connsiteY12" fmla="*/ 77008 h 1921653"/>
                  <a:gd name="connsiteX13" fmla="*/ 347600 w 2076489"/>
                  <a:gd name="connsiteY13" fmla="*/ 683638 h 1921653"/>
                  <a:gd name="connsiteX14" fmla="*/ 655254 w 2076489"/>
                  <a:gd name="connsiteY14" fmla="*/ 877180 h 1921653"/>
                  <a:gd name="connsiteX15" fmla="*/ 1028026 w 2076489"/>
                  <a:gd name="connsiteY15" fmla="*/ 1093143 h 1921653"/>
                  <a:gd name="connsiteX16" fmla="*/ 1679191 w 2076489"/>
                  <a:gd name="connsiteY16" fmla="*/ 1317358 h 1921653"/>
                  <a:gd name="connsiteX17" fmla="*/ 1964185 w 2076489"/>
                  <a:gd name="connsiteY17" fmla="*/ 977452 h 1921653"/>
                  <a:gd name="connsiteX18" fmla="*/ 2076489 w 2076489"/>
                  <a:gd name="connsiteY18" fmla="*/ 1103729 h 1921653"/>
                  <a:gd name="connsiteX0" fmla="*/ 2076489 w 2076489"/>
                  <a:gd name="connsiteY0" fmla="*/ 1103729 h 1921653"/>
                  <a:gd name="connsiteX1" fmla="*/ 1643333 w 2076489"/>
                  <a:gd name="connsiteY1" fmla="*/ 1480227 h 1921653"/>
                  <a:gd name="connsiteX2" fmla="*/ 1057285 w 2076489"/>
                  <a:gd name="connsiteY2" fmla="*/ 1278432 h 1921653"/>
                  <a:gd name="connsiteX3" fmla="*/ 772291 w 2076489"/>
                  <a:gd name="connsiteY3" fmla="*/ 1618339 h 1921653"/>
                  <a:gd name="connsiteX4" fmla="*/ 1097874 w 2076489"/>
                  <a:gd name="connsiteY4" fmla="*/ 1730446 h 1921653"/>
                  <a:gd name="connsiteX5" fmla="*/ 635460 w 2076489"/>
                  <a:gd name="connsiteY5" fmla="*/ 1921653 h 1921653"/>
                  <a:gd name="connsiteX6" fmla="*/ 446708 w 2076489"/>
                  <a:gd name="connsiteY6" fmla="*/ 1506230 h 1921653"/>
                  <a:gd name="connsiteX7" fmla="*/ 707175 w 2076489"/>
                  <a:gd name="connsiteY7" fmla="*/ 1595916 h 1921653"/>
                  <a:gd name="connsiteX8" fmla="*/ 796819 w 2076489"/>
                  <a:gd name="connsiteY8" fmla="*/ 1188746 h 1921653"/>
                  <a:gd name="connsiteX9" fmla="*/ 424047 w 2076489"/>
                  <a:gd name="connsiteY9" fmla="*/ 972783 h 1921653"/>
                  <a:gd name="connsiteX10" fmla="*/ 22017 w 2076489"/>
                  <a:gd name="connsiteY10" fmla="*/ 571531 h 1921653"/>
                  <a:gd name="connsiteX11" fmla="*/ 556147 w 2076489"/>
                  <a:gd name="connsiteY11" fmla="*/ 54586 h 1921653"/>
                  <a:gd name="connsiteX12" fmla="*/ 621263 w 2076489"/>
                  <a:gd name="connsiteY12" fmla="*/ 77008 h 1921653"/>
                  <a:gd name="connsiteX13" fmla="*/ 347600 w 2076489"/>
                  <a:gd name="connsiteY13" fmla="*/ 683638 h 1921653"/>
                  <a:gd name="connsiteX14" fmla="*/ 785488 w 2076489"/>
                  <a:gd name="connsiteY14" fmla="*/ 922022 h 1921653"/>
                  <a:gd name="connsiteX15" fmla="*/ 1028026 w 2076489"/>
                  <a:gd name="connsiteY15" fmla="*/ 1093143 h 1921653"/>
                  <a:gd name="connsiteX16" fmla="*/ 1679191 w 2076489"/>
                  <a:gd name="connsiteY16" fmla="*/ 1317358 h 1921653"/>
                  <a:gd name="connsiteX17" fmla="*/ 1964185 w 2076489"/>
                  <a:gd name="connsiteY17" fmla="*/ 977452 h 1921653"/>
                  <a:gd name="connsiteX18" fmla="*/ 2076489 w 2076489"/>
                  <a:gd name="connsiteY18" fmla="*/ 1103729 h 1921653"/>
                  <a:gd name="connsiteX0" fmla="*/ 2076489 w 2076489"/>
                  <a:gd name="connsiteY0" fmla="*/ 1103729 h 1921653"/>
                  <a:gd name="connsiteX1" fmla="*/ 1643333 w 2076489"/>
                  <a:gd name="connsiteY1" fmla="*/ 1480227 h 1921653"/>
                  <a:gd name="connsiteX2" fmla="*/ 1057285 w 2076489"/>
                  <a:gd name="connsiteY2" fmla="*/ 1278432 h 1921653"/>
                  <a:gd name="connsiteX3" fmla="*/ 772291 w 2076489"/>
                  <a:gd name="connsiteY3" fmla="*/ 1618339 h 1921653"/>
                  <a:gd name="connsiteX4" fmla="*/ 1097874 w 2076489"/>
                  <a:gd name="connsiteY4" fmla="*/ 1730446 h 1921653"/>
                  <a:gd name="connsiteX5" fmla="*/ 635460 w 2076489"/>
                  <a:gd name="connsiteY5" fmla="*/ 1921653 h 1921653"/>
                  <a:gd name="connsiteX6" fmla="*/ 446708 w 2076489"/>
                  <a:gd name="connsiteY6" fmla="*/ 1506230 h 1921653"/>
                  <a:gd name="connsiteX7" fmla="*/ 707175 w 2076489"/>
                  <a:gd name="connsiteY7" fmla="*/ 1595916 h 1921653"/>
                  <a:gd name="connsiteX8" fmla="*/ 796819 w 2076489"/>
                  <a:gd name="connsiteY8" fmla="*/ 1188746 h 1921653"/>
                  <a:gd name="connsiteX9" fmla="*/ 424047 w 2076489"/>
                  <a:gd name="connsiteY9" fmla="*/ 972783 h 1921653"/>
                  <a:gd name="connsiteX10" fmla="*/ 22017 w 2076489"/>
                  <a:gd name="connsiteY10" fmla="*/ 571531 h 1921653"/>
                  <a:gd name="connsiteX11" fmla="*/ 556147 w 2076489"/>
                  <a:gd name="connsiteY11" fmla="*/ 54586 h 1921653"/>
                  <a:gd name="connsiteX12" fmla="*/ 621263 w 2076489"/>
                  <a:gd name="connsiteY12" fmla="*/ 77008 h 1921653"/>
                  <a:gd name="connsiteX13" fmla="*/ 608067 w 2076489"/>
                  <a:gd name="connsiteY13" fmla="*/ 773324 h 1921653"/>
                  <a:gd name="connsiteX14" fmla="*/ 785488 w 2076489"/>
                  <a:gd name="connsiteY14" fmla="*/ 922022 h 1921653"/>
                  <a:gd name="connsiteX15" fmla="*/ 1028026 w 2076489"/>
                  <a:gd name="connsiteY15" fmla="*/ 1093143 h 1921653"/>
                  <a:gd name="connsiteX16" fmla="*/ 1679191 w 2076489"/>
                  <a:gd name="connsiteY16" fmla="*/ 1317358 h 1921653"/>
                  <a:gd name="connsiteX17" fmla="*/ 1964185 w 2076489"/>
                  <a:gd name="connsiteY17" fmla="*/ 977452 h 1921653"/>
                  <a:gd name="connsiteX18" fmla="*/ 2076489 w 2076489"/>
                  <a:gd name="connsiteY18" fmla="*/ 1103729 h 1921653"/>
                  <a:gd name="connsiteX0" fmla="*/ 1821694 w 1821694"/>
                  <a:gd name="connsiteY0" fmla="*/ 1103729 h 1921653"/>
                  <a:gd name="connsiteX1" fmla="*/ 1388538 w 1821694"/>
                  <a:gd name="connsiteY1" fmla="*/ 1480227 h 1921653"/>
                  <a:gd name="connsiteX2" fmla="*/ 802490 w 1821694"/>
                  <a:gd name="connsiteY2" fmla="*/ 1278432 h 1921653"/>
                  <a:gd name="connsiteX3" fmla="*/ 517496 w 1821694"/>
                  <a:gd name="connsiteY3" fmla="*/ 1618339 h 1921653"/>
                  <a:gd name="connsiteX4" fmla="*/ 843079 w 1821694"/>
                  <a:gd name="connsiteY4" fmla="*/ 1730446 h 1921653"/>
                  <a:gd name="connsiteX5" fmla="*/ 380665 w 1821694"/>
                  <a:gd name="connsiteY5" fmla="*/ 1921653 h 1921653"/>
                  <a:gd name="connsiteX6" fmla="*/ 191913 w 1821694"/>
                  <a:gd name="connsiteY6" fmla="*/ 1506230 h 1921653"/>
                  <a:gd name="connsiteX7" fmla="*/ 452380 w 1821694"/>
                  <a:gd name="connsiteY7" fmla="*/ 1595916 h 1921653"/>
                  <a:gd name="connsiteX8" fmla="*/ 542024 w 1821694"/>
                  <a:gd name="connsiteY8" fmla="*/ 1188746 h 1921653"/>
                  <a:gd name="connsiteX9" fmla="*/ 169252 w 1821694"/>
                  <a:gd name="connsiteY9" fmla="*/ 972783 h 1921653"/>
                  <a:gd name="connsiteX10" fmla="*/ 157922 w 1821694"/>
                  <a:gd name="connsiteY10" fmla="*/ 706058 h 1921653"/>
                  <a:gd name="connsiteX11" fmla="*/ 301352 w 1821694"/>
                  <a:gd name="connsiteY11" fmla="*/ 54586 h 1921653"/>
                  <a:gd name="connsiteX12" fmla="*/ 366468 w 1821694"/>
                  <a:gd name="connsiteY12" fmla="*/ 77008 h 1921653"/>
                  <a:gd name="connsiteX13" fmla="*/ 353272 w 1821694"/>
                  <a:gd name="connsiteY13" fmla="*/ 773324 h 1921653"/>
                  <a:gd name="connsiteX14" fmla="*/ 530693 w 1821694"/>
                  <a:gd name="connsiteY14" fmla="*/ 922022 h 1921653"/>
                  <a:gd name="connsiteX15" fmla="*/ 773231 w 1821694"/>
                  <a:gd name="connsiteY15" fmla="*/ 1093143 h 1921653"/>
                  <a:gd name="connsiteX16" fmla="*/ 1424396 w 1821694"/>
                  <a:gd name="connsiteY16" fmla="*/ 1317358 h 1921653"/>
                  <a:gd name="connsiteX17" fmla="*/ 1709390 w 1821694"/>
                  <a:gd name="connsiteY17" fmla="*/ 977452 h 1921653"/>
                  <a:gd name="connsiteX18" fmla="*/ 1821694 w 1821694"/>
                  <a:gd name="connsiteY18" fmla="*/ 1103729 h 1921653"/>
                  <a:gd name="connsiteX0" fmla="*/ 1691462 w 1691462"/>
                  <a:gd name="connsiteY0" fmla="*/ 1103729 h 1921653"/>
                  <a:gd name="connsiteX1" fmla="*/ 1258306 w 1691462"/>
                  <a:gd name="connsiteY1" fmla="*/ 1480227 h 1921653"/>
                  <a:gd name="connsiteX2" fmla="*/ 672258 w 1691462"/>
                  <a:gd name="connsiteY2" fmla="*/ 1278432 h 1921653"/>
                  <a:gd name="connsiteX3" fmla="*/ 387264 w 1691462"/>
                  <a:gd name="connsiteY3" fmla="*/ 1618339 h 1921653"/>
                  <a:gd name="connsiteX4" fmla="*/ 712847 w 1691462"/>
                  <a:gd name="connsiteY4" fmla="*/ 1730446 h 1921653"/>
                  <a:gd name="connsiteX5" fmla="*/ 250433 w 1691462"/>
                  <a:gd name="connsiteY5" fmla="*/ 1921653 h 1921653"/>
                  <a:gd name="connsiteX6" fmla="*/ 61681 w 1691462"/>
                  <a:gd name="connsiteY6" fmla="*/ 1506230 h 1921653"/>
                  <a:gd name="connsiteX7" fmla="*/ 322148 w 1691462"/>
                  <a:gd name="connsiteY7" fmla="*/ 1595916 h 1921653"/>
                  <a:gd name="connsiteX8" fmla="*/ 411792 w 1691462"/>
                  <a:gd name="connsiteY8" fmla="*/ 1188746 h 1921653"/>
                  <a:gd name="connsiteX9" fmla="*/ 169252 w 1691462"/>
                  <a:gd name="connsiteY9" fmla="*/ 1017626 h 1921653"/>
                  <a:gd name="connsiteX10" fmla="*/ 27690 w 1691462"/>
                  <a:gd name="connsiteY10" fmla="*/ 706058 h 1921653"/>
                  <a:gd name="connsiteX11" fmla="*/ 171120 w 1691462"/>
                  <a:gd name="connsiteY11" fmla="*/ 54586 h 1921653"/>
                  <a:gd name="connsiteX12" fmla="*/ 236236 w 1691462"/>
                  <a:gd name="connsiteY12" fmla="*/ 77008 h 1921653"/>
                  <a:gd name="connsiteX13" fmla="*/ 223040 w 1691462"/>
                  <a:gd name="connsiteY13" fmla="*/ 773324 h 1921653"/>
                  <a:gd name="connsiteX14" fmla="*/ 400461 w 1691462"/>
                  <a:gd name="connsiteY14" fmla="*/ 922022 h 1921653"/>
                  <a:gd name="connsiteX15" fmla="*/ 642999 w 1691462"/>
                  <a:gd name="connsiteY15" fmla="*/ 1093143 h 1921653"/>
                  <a:gd name="connsiteX16" fmla="*/ 1294164 w 1691462"/>
                  <a:gd name="connsiteY16" fmla="*/ 1317358 h 1921653"/>
                  <a:gd name="connsiteX17" fmla="*/ 1579158 w 1691462"/>
                  <a:gd name="connsiteY17" fmla="*/ 977452 h 1921653"/>
                  <a:gd name="connsiteX18" fmla="*/ 1691462 w 1691462"/>
                  <a:gd name="connsiteY18" fmla="*/ 1103729 h 1921653"/>
                  <a:gd name="connsiteX0" fmla="*/ 1691462 w 1691462"/>
                  <a:gd name="connsiteY0" fmla="*/ 1103729 h 2294568"/>
                  <a:gd name="connsiteX1" fmla="*/ 1258306 w 1691462"/>
                  <a:gd name="connsiteY1" fmla="*/ 1480227 h 2294568"/>
                  <a:gd name="connsiteX2" fmla="*/ 672258 w 1691462"/>
                  <a:gd name="connsiteY2" fmla="*/ 1278432 h 2294568"/>
                  <a:gd name="connsiteX3" fmla="*/ 387264 w 1691462"/>
                  <a:gd name="connsiteY3" fmla="*/ 1618339 h 2294568"/>
                  <a:gd name="connsiteX4" fmla="*/ 712847 w 1691462"/>
                  <a:gd name="connsiteY4" fmla="*/ 1730446 h 2294568"/>
                  <a:gd name="connsiteX5" fmla="*/ 1079021 w 1691462"/>
                  <a:gd name="connsiteY5" fmla="*/ 2294568 h 2294568"/>
                  <a:gd name="connsiteX6" fmla="*/ 61681 w 1691462"/>
                  <a:gd name="connsiteY6" fmla="*/ 1506230 h 2294568"/>
                  <a:gd name="connsiteX7" fmla="*/ 322148 w 1691462"/>
                  <a:gd name="connsiteY7" fmla="*/ 1595916 h 2294568"/>
                  <a:gd name="connsiteX8" fmla="*/ 411792 w 1691462"/>
                  <a:gd name="connsiteY8" fmla="*/ 1188746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223040 w 1691462"/>
                  <a:gd name="connsiteY13" fmla="*/ 773324 h 2294568"/>
                  <a:gd name="connsiteX14" fmla="*/ 400461 w 1691462"/>
                  <a:gd name="connsiteY14" fmla="*/ 922022 h 2294568"/>
                  <a:gd name="connsiteX15" fmla="*/ 642999 w 1691462"/>
                  <a:gd name="connsiteY15" fmla="*/ 1093143 h 2294568"/>
                  <a:gd name="connsiteX16" fmla="*/ 1294164 w 1691462"/>
                  <a:gd name="connsiteY16" fmla="*/ 1317358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691462 w 1718857"/>
                  <a:gd name="connsiteY0" fmla="*/ 1103729 h 2343523"/>
                  <a:gd name="connsiteX1" fmla="*/ 1258306 w 1718857"/>
                  <a:gd name="connsiteY1" fmla="*/ 1480227 h 2343523"/>
                  <a:gd name="connsiteX2" fmla="*/ 672258 w 1718857"/>
                  <a:gd name="connsiteY2" fmla="*/ 1278432 h 2343523"/>
                  <a:gd name="connsiteX3" fmla="*/ 387264 w 1718857"/>
                  <a:gd name="connsiteY3" fmla="*/ 161833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61681 w 1718857"/>
                  <a:gd name="connsiteY6" fmla="*/ 1506230 h 2343523"/>
                  <a:gd name="connsiteX7" fmla="*/ 322148 w 1718857"/>
                  <a:gd name="connsiteY7" fmla="*/ 1595916 h 2343523"/>
                  <a:gd name="connsiteX8" fmla="*/ 411792 w 1718857"/>
                  <a:gd name="connsiteY8" fmla="*/ 1188746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642999 w 1718857"/>
                  <a:gd name="connsiteY15" fmla="*/ 1093143 h 2343523"/>
                  <a:gd name="connsiteX16" fmla="*/ 1294164 w 1718857"/>
                  <a:gd name="connsiteY16" fmla="*/ 1317358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718857"/>
                  <a:gd name="connsiteY0" fmla="*/ 1103729 h 2343523"/>
                  <a:gd name="connsiteX1" fmla="*/ 1258306 w 1718857"/>
                  <a:gd name="connsiteY1" fmla="*/ 1480227 h 2343523"/>
                  <a:gd name="connsiteX2" fmla="*/ 672258 w 1718857"/>
                  <a:gd name="connsiteY2" fmla="*/ 1278432 h 2343523"/>
                  <a:gd name="connsiteX3" fmla="*/ 1328158 w 1718857"/>
                  <a:gd name="connsiteY3" fmla="*/ 211752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61681 w 1718857"/>
                  <a:gd name="connsiteY6" fmla="*/ 1506230 h 2343523"/>
                  <a:gd name="connsiteX7" fmla="*/ 322148 w 1718857"/>
                  <a:gd name="connsiteY7" fmla="*/ 1595916 h 2343523"/>
                  <a:gd name="connsiteX8" fmla="*/ 411792 w 1718857"/>
                  <a:gd name="connsiteY8" fmla="*/ 1188746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642999 w 1718857"/>
                  <a:gd name="connsiteY15" fmla="*/ 1093143 h 2343523"/>
                  <a:gd name="connsiteX16" fmla="*/ 1294164 w 1718857"/>
                  <a:gd name="connsiteY16" fmla="*/ 1317358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718857"/>
                  <a:gd name="connsiteY0" fmla="*/ 1103729 h 2343523"/>
                  <a:gd name="connsiteX1" fmla="*/ 1258306 w 1718857"/>
                  <a:gd name="connsiteY1" fmla="*/ 1480227 h 2343523"/>
                  <a:gd name="connsiteX2" fmla="*/ 672258 w 1718857"/>
                  <a:gd name="connsiteY2" fmla="*/ 1278432 h 2343523"/>
                  <a:gd name="connsiteX3" fmla="*/ 1328158 w 1718857"/>
                  <a:gd name="connsiteY3" fmla="*/ 211752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61681 w 1718857"/>
                  <a:gd name="connsiteY6" fmla="*/ 1506230 h 2343523"/>
                  <a:gd name="connsiteX7" fmla="*/ 1114879 w 1718857"/>
                  <a:gd name="connsiteY7" fmla="*/ 2131699 h 2343523"/>
                  <a:gd name="connsiteX8" fmla="*/ 411792 w 1718857"/>
                  <a:gd name="connsiteY8" fmla="*/ 1188746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642999 w 1718857"/>
                  <a:gd name="connsiteY15" fmla="*/ 1093143 h 2343523"/>
                  <a:gd name="connsiteX16" fmla="*/ 1294164 w 1718857"/>
                  <a:gd name="connsiteY16" fmla="*/ 1317358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718857"/>
                  <a:gd name="connsiteY0" fmla="*/ 1103729 h 2343523"/>
                  <a:gd name="connsiteX1" fmla="*/ 1258306 w 1718857"/>
                  <a:gd name="connsiteY1" fmla="*/ 1480227 h 2343523"/>
                  <a:gd name="connsiteX2" fmla="*/ 672258 w 1718857"/>
                  <a:gd name="connsiteY2" fmla="*/ 1278432 h 2343523"/>
                  <a:gd name="connsiteX3" fmla="*/ 1328158 w 1718857"/>
                  <a:gd name="connsiteY3" fmla="*/ 211752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742108 w 1718857"/>
                  <a:gd name="connsiteY6" fmla="*/ 1915736 h 2343523"/>
                  <a:gd name="connsiteX7" fmla="*/ 1114879 w 1718857"/>
                  <a:gd name="connsiteY7" fmla="*/ 2131699 h 2343523"/>
                  <a:gd name="connsiteX8" fmla="*/ 411792 w 1718857"/>
                  <a:gd name="connsiteY8" fmla="*/ 1188746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642999 w 1718857"/>
                  <a:gd name="connsiteY15" fmla="*/ 1093143 h 2343523"/>
                  <a:gd name="connsiteX16" fmla="*/ 1294164 w 1718857"/>
                  <a:gd name="connsiteY16" fmla="*/ 1317358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836804"/>
                  <a:gd name="connsiteY0" fmla="*/ 1103729 h 2343523"/>
                  <a:gd name="connsiteX1" fmla="*/ 1666937 w 1836804"/>
                  <a:gd name="connsiteY1" fmla="*/ 1533320 h 2343523"/>
                  <a:gd name="connsiteX2" fmla="*/ 672258 w 1836804"/>
                  <a:gd name="connsiteY2" fmla="*/ 1278432 h 2343523"/>
                  <a:gd name="connsiteX3" fmla="*/ 1328158 w 1836804"/>
                  <a:gd name="connsiteY3" fmla="*/ 2117529 h 2343523"/>
                  <a:gd name="connsiteX4" fmla="*/ 1718857 w 1836804"/>
                  <a:gd name="connsiteY4" fmla="*/ 2252059 h 2343523"/>
                  <a:gd name="connsiteX5" fmla="*/ 1079021 w 1836804"/>
                  <a:gd name="connsiteY5" fmla="*/ 2294568 h 2343523"/>
                  <a:gd name="connsiteX6" fmla="*/ 742108 w 1836804"/>
                  <a:gd name="connsiteY6" fmla="*/ 1915736 h 2343523"/>
                  <a:gd name="connsiteX7" fmla="*/ 1114879 w 1836804"/>
                  <a:gd name="connsiteY7" fmla="*/ 2131699 h 2343523"/>
                  <a:gd name="connsiteX8" fmla="*/ 411792 w 1836804"/>
                  <a:gd name="connsiteY8" fmla="*/ 1188746 h 2343523"/>
                  <a:gd name="connsiteX9" fmla="*/ 169252 w 1836804"/>
                  <a:gd name="connsiteY9" fmla="*/ 1017626 h 2343523"/>
                  <a:gd name="connsiteX10" fmla="*/ 27690 w 1836804"/>
                  <a:gd name="connsiteY10" fmla="*/ 706058 h 2343523"/>
                  <a:gd name="connsiteX11" fmla="*/ 171120 w 1836804"/>
                  <a:gd name="connsiteY11" fmla="*/ 54586 h 2343523"/>
                  <a:gd name="connsiteX12" fmla="*/ 236236 w 1836804"/>
                  <a:gd name="connsiteY12" fmla="*/ 77008 h 2343523"/>
                  <a:gd name="connsiteX13" fmla="*/ 223040 w 1836804"/>
                  <a:gd name="connsiteY13" fmla="*/ 773324 h 2343523"/>
                  <a:gd name="connsiteX14" fmla="*/ 400461 w 1836804"/>
                  <a:gd name="connsiteY14" fmla="*/ 922022 h 2343523"/>
                  <a:gd name="connsiteX15" fmla="*/ 642999 w 1836804"/>
                  <a:gd name="connsiteY15" fmla="*/ 1093143 h 2343523"/>
                  <a:gd name="connsiteX16" fmla="*/ 1294164 w 1836804"/>
                  <a:gd name="connsiteY16" fmla="*/ 1317358 h 2343523"/>
                  <a:gd name="connsiteX17" fmla="*/ 1579158 w 1836804"/>
                  <a:gd name="connsiteY17" fmla="*/ 977452 h 2343523"/>
                  <a:gd name="connsiteX18" fmla="*/ 1691462 w 1836804"/>
                  <a:gd name="connsiteY18" fmla="*/ 1103729 h 2343523"/>
                  <a:gd name="connsiteX0" fmla="*/ 1691462 w 1836804"/>
                  <a:gd name="connsiteY0" fmla="*/ 1103729 h 2343523"/>
                  <a:gd name="connsiteX1" fmla="*/ 1666937 w 1836804"/>
                  <a:gd name="connsiteY1" fmla="*/ 1533320 h 2343523"/>
                  <a:gd name="connsiteX2" fmla="*/ 672258 w 1836804"/>
                  <a:gd name="connsiteY2" fmla="*/ 1278432 h 2343523"/>
                  <a:gd name="connsiteX3" fmla="*/ 1328158 w 1836804"/>
                  <a:gd name="connsiteY3" fmla="*/ 2117529 h 2343523"/>
                  <a:gd name="connsiteX4" fmla="*/ 1718857 w 1836804"/>
                  <a:gd name="connsiteY4" fmla="*/ 2252059 h 2343523"/>
                  <a:gd name="connsiteX5" fmla="*/ 1079021 w 1836804"/>
                  <a:gd name="connsiteY5" fmla="*/ 2294568 h 2343523"/>
                  <a:gd name="connsiteX6" fmla="*/ 742108 w 1836804"/>
                  <a:gd name="connsiteY6" fmla="*/ 1915736 h 2343523"/>
                  <a:gd name="connsiteX7" fmla="*/ 1114879 w 1836804"/>
                  <a:gd name="connsiteY7" fmla="*/ 2131699 h 2343523"/>
                  <a:gd name="connsiteX8" fmla="*/ 411792 w 1836804"/>
                  <a:gd name="connsiteY8" fmla="*/ 1188746 h 2343523"/>
                  <a:gd name="connsiteX9" fmla="*/ 169252 w 1836804"/>
                  <a:gd name="connsiteY9" fmla="*/ 1017626 h 2343523"/>
                  <a:gd name="connsiteX10" fmla="*/ 27690 w 1836804"/>
                  <a:gd name="connsiteY10" fmla="*/ 706058 h 2343523"/>
                  <a:gd name="connsiteX11" fmla="*/ 171120 w 1836804"/>
                  <a:gd name="connsiteY11" fmla="*/ 54586 h 2343523"/>
                  <a:gd name="connsiteX12" fmla="*/ 236236 w 1836804"/>
                  <a:gd name="connsiteY12" fmla="*/ 77008 h 2343523"/>
                  <a:gd name="connsiteX13" fmla="*/ 223040 w 1836804"/>
                  <a:gd name="connsiteY13" fmla="*/ 773324 h 2343523"/>
                  <a:gd name="connsiteX14" fmla="*/ 400461 w 1836804"/>
                  <a:gd name="connsiteY14" fmla="*/ 922022 h 2343523"/>
                  <a:gd name="connsiteX15" fmla="*/ 642999 w 1836804"/>
                  <a:gd name="connsiteY15" fmla="*/ 1093143 h 2343523"/>
                  <a:gd name="connsiteX16" fmla="*/ 1507445 w 1836804"/>
                  <a:gd name="connsiteY16" fmla="*/ 1303188 h 2343523"/>
                  <a:gd name="connsiteX17" fmla="*/ 1579158 w 1836804"/>
                  <a:gd name="connsiteY17" fmla="*/ 977452 h 2343523"/>
                  <a:gd name="connsiteX18" fmla="*/ 1691462 w 1836804"/>
                  <a:gd name="connsiteY18" fmla="*/ 1103729 h 2343523"/>
                  <a:gd name="connsiteX0" fmla="*/ 1691462 w 1748997"/>
                  <a:gd name="connsiteY0" fmla="*/ 1103729 h 2343523"/>
                  <a:gd name="connsiteX1" fmla="*/ 1666937 w 1748997"/>
                  <a:gd name="connsiteY1" fmla="*/ 1533320 h 2343523"/>
                  <a:gd name="connsiteX2" fmla="*/ 1352684 w 1748997"/>
                  <a:gd name="connsiteY2" fmla="*/ 1687937 h 2343523"/>
                  <a:gd name="connsiteX3" fmla="*/ 1328158 w 1748997"/>
                  <a:gd name="connsiteY3" fmla="*/ 2117529 h 2343523"/>
                  <a:gd name="connsiteX4" fmla="*/ 1718857 w 1748997"/>
                  <a:gd name="connsiteY4" fmla="*/ 2252059 h 2343523"/>
                  <a:gd name="connsiteX5" fmla="*/ 1079021 w 1748997"/>
                  <a:gd name="connsiteY5" fmla="*/ 2294568 h 2343523"/>
                  <a:gd name="connsiteX6" fmla="*/ 742108 w 1748997"/>
                  <a:gd name="connsiteY6" fmla="*/ 1915736 h 2343523"/>
                  <a:gd name="connsiteX7" fmla="*/ 1114879 w 1748997"/>
                  <a:gd name="connsiteY7" fmla="*/ 2131699 h 2343523"/>
                  <a:gd name="connsiteX8" fmla="*/ 411792 w 1748997"/>
                  <a:gd name="connsiteY8" fmla="*/ 1188746 h 2343523"/>
                  <a:gd name="connsiteX9" fmla="*/ 169252 w 1748997"/>
                  <a:gd name="connsiteY9" fmla="*/ 1017626 h 2343523"/>
                  <a:gd name="connsiteX10" fmla="*/ 27690 w 1748997"/>
                  <a:gd name="connsiteY10" fmla="*/ 706058 h 2343523"/>
                  <a:gd name="connsiteX11" fmla="*/ 171120 w 1748997"/>
                  <a:gd name="connsiteY11" fmla="*/ 54586 h 2343523"/>
                  <a:gd name="connsiteX12" fmla="*/ 236236 w 1748997"/>
                  <a:gd name="connsiteY12" fmla="*/ 77008 h 2343523"/>
                  <a:gd name="connsiteX13" fmla="*/ 223040 w 1748997"/>
                  <a:gd name="connsiteY13" fmla="*/ 773324 h 2343523"/>
                  <a:gd name="connsiteX14" fmla="*/ 400461 w 1748997"/>
                  <a:gd name="connsiteY14" fmla="*/ 922022 h 2343523"/>
                  <a:gd name="connsiteX15" fmla="*/ 642999 w 1748997"/>
                  <a:gd name="connsiteY15" fmla="*/ 1093143 h 2343523"/>
                  <a:gd name="connsiteX16" fmla="*/ 1507445 w 1748997"/>
                  <a:gd name="connsiteY16" fmla="*/ 1303188 h 2343523"/>
                  <a:gd name="connsiteX17" fmla="*/ 1579158 w 1748997"/>
                  <a:gd name="connsiteY17" fmla="*/ 977452 h 2343523"/>
                  <a:gd name="connsiteX18" fmla="*/ 1691462 w 1748997"/>
                  <a:gd name="connsiteY18" fmla="*/ 1103729 h 2343523"/>
                  <a:gd name="connsiteX0" fmla="*/ 1691462 w 1748997"/>
                  <a:gd name="connsiteY0" fmla="*/ 1103729 h 2343523"/>
                  <a:gd name="connsiteX1" fmla="*/ 1666937 w 1748997"/>
                  <a:gd name="connsiteY1" fmla="*/ 1533320 h 2343523"/>
                  <a:gd name="connsiteX2" fmla="*/ 1352684 w 1748997"/>
                  <a:gd name="connsiteY2" fmla="*/ 1687937 h 2343523"/>
                  <a:gd name="connsiteX3" fmla="*/ 1328158 w 1748997"/>
                  <a:gd name="connsiteY3" fmla="*/ 2117529 h 2343523"/>
                  <a:gd name="connsiteX4" fmla="*/ 1718857 w 1748997"/>
                  <a:gd name="connsiteY4" fmla="*/ 2252059 h 2343523"/>
                  <a:gd name="connsiteX5" fmla="*/ 1079021 w 1748997"/>
                  <a:gd name="connsiteY5" fmla="*/ 2294568 h 2343523"/>
                  <a:gd name="connsiteX6" fmla="*/ 742108 w 1748997"/>
                  <a:gd name="connsiteY6" fmla="*/ 1915736 h 2343523"/>
                  <a:gd name="connsiteX7" fmla="*/ 1114879 w 1748997"/>
                  <a:gd name="connsiteY7" fmla="*/ 2131699 h 2343523"/>
                  <a:gd name="connsiteX8" fmla="*/ 1092218 w 1748997"/>
                  <a:gd name="connsiteY8" fmla="*/ 1598251 h 2343523"/>
                  <a:gd name="connsiteX9" fmla="*/ 169252 w 1748997"/>
                  <a:gd name="connsiteY9" fmla="*/ 1017626 h 2343523"/>
                  <a:gd name="connsiteX10" fmla="*/ 27690 w 1748997"/>
                  <a:gd name="connsiteY10" fmla="*/ 706058 h 2343523"/>
                  <a:gd name="connsiteX11" fmla="*/ 171120 w 1748997"/>
                  <a:gd name="connsiteY11" fmla="*/ 54586 h 2343523"/>
                  <a:gd name="connsiteX12" fmla="*/ 236236 w 1748997"/>
                  <a:gd name="connsiteY12" fmla="*/ 77008 h 2343523"/>
                  <a:gd name="connsiteX13" fmla="*/ 223040 w 1748997"/>
                  <a:gd name="connsiteY13" fmla="*/ 773324 h 2343523"/>
                  <a:gd name="connsiteX14" fmla="*/ 400461 w 1748997"/>
                  <a:gd name="connsiteY14" fmla="*/ 922022 h 2343523"/>
                  <a:gd name="connsiteX15" fmla="*/ 642999 w 1748997"/>
                  <a:gd name="connsiteY15" fmla="*/ 1093143 h 2343523"/>
                  <a:gd name="connsiteX16" fmla="*/ 1507445 w 1748997"/>
                  <a:gd name="connsiteY16" fmla="*/ 1303188 h 2343523"/>
                  <a:gd name="connsiteX17" fmla="*/ 1579158 w 1748997"/>
                  <a:gd name="connsiteY17" fmla="*/ 977452 h 2343523"/>
                  <a:gd name="connsiteX18" fmla="*/ 1691462 w 1748997"/>
                  <a:gd name="connsiteY18" fmla="*/ 1103729 h 2343523"/>
                  <a:gd name="connsiteX0" fmla="*/ 1691462 w 1748997"/>
                  <a:gd name="connsiteY0" fmla="*/ 1103729 h 2343523"/>
                  <a:gd name="connsiteX1" fmla="*/ 1666937 w 1748997"/>
                  <a:gd name="connsiteY1" fmla="*/ 1533320 h 2343523"/>
                  <a:gd name="connsiteX2" fmla="*/ 1352684 w 1748997"/>
                  <a:gd name="connsiteY2" fmla="*/ 1687937 h 2343523"/>
                  <a:gd name="connsiteX3" fmla="*/ 1328158 w 1748997"/>
                  <a:gd name="connsiteY3" fmla="*/ 2117529 h 2343523"/>
                  <a:gd name="connsiteX4" fmla="*/ 1718857 w 1748997"/>
                  <a:gd name="connsiteY4" fmla="*/ 2252059 h 2343523"/>
                  <a:gd name="connsiteX5" fmla="*/ 1079021 w 1748997"/>
                  <a:gd name="connsiteY5" fmla="*/ 2294568 h 2343523"/>
                  <a:gd name="connsiteX6" fmla="*/ 742108 w 1748997"/>
                  <a:gd name="connsiteY6" fmla="*/ 1915736 h 2343523"/>
                  <a:gd name="connsiteX7" fmla="*/ 1114879 w 1748997"/>
                  <a:gd name="connsiteY7" fmla="*/ 2131699 h 2343523"/>
                  <a:gd name="connsiteX8" fmla="*/ 1092218 w 1748997"/>
                  <a:gd name="connsiteY8" fmla="*/ 1598251 h 2343523"/>
                  <a:gd name="connsiteX9" fmla="*/ 169252 w 1748997"/>
                  <a:gd name="connsiteY9" fmla="*/ 1017626 h 2343523"/>
                  <a:gd name="connsiteX10" fmla="*/ 27690 w 1748997"/>
                  <a:gd name="connsiteY10" fmla="*/ 706058 h 2343523"/>
                  <a:gd name="connsiteX11" fmla="*/ 171120 w 1748997"/>
                  <a:gd name="connsiteY11" fmla="*/ 54586 h 2343523"/>
                  <a:gd name="connsiteX12" fmla="*/ 236236 w 1748997"/>
                  <a:gd name="connsiteY12" fmla="*/ 77008 h 2343523"/>
                  <a:gd name="connsiteX13" fmla="*/ 223040 w 1748997"/>
                  <a:gd name="connsiteY13" fmla="*/ 773324 h 2343523"/>
                  <a:gd name="connsiteX14" fmla="*/ 400461 w 1748997"/>
                  <a:gd name="connsiteY14" fmla="*/ 922022 h 2343523"/>
                  <a:gd name="connsiteX15" fmla="*/ 1240380 w 1748997"/>
                  <a:gd name="connsiteY15" fmla="*/ 1561660 h 2343523"/>
                  <a:gd name="connsiteX16" fmla="*/ 1507445 w 1748997"/>
                  <a:gd name="connsiteY16" fmla="*/ 1303188 h 2343523"/>
                  <a:gd name="connsiteX17" fmla="*/ 1579158 w 1748997"/>
                  <a:gd name="connsiteY17" fmla="*/ 977452 h 2343523"/>
                  <a:gd name="connsiteX18" fmla="*/ 1691462 w 1748997"/>
                  <a:gd name="connsiteY18" fmla="*/ 1103729 h 2343523"/>
                  <a:gd name="connsiteX0" fmla="*/ 1691462 w 1796185"/>
                  <a:gd name="connsiteY0" fmla="*/ 1103729 h 2343523"/>
                  <a:gd name="connsiteX1" fmla="*/ 1666937 w 1796185"/>
                  <a:gd name="connsiteY1" fmla="*/ 1533320 h 2343523"/>
                  <a:gd name="connsiteX2" fmla="*/ 1352684 w 1796185"/>
                  <a:gd name="connsiteY2" fmla="*/ 1687937 h 2343523"/>
                  <a:gd name="connsiteX3" fmla="*/ 1328158 w 1796185"/>
                  <a:gd name="connsiteY3" fmla="*/ 2117529 h 2343523"/>
                  <a:gd name="connsiteX4" fmla="*/ 1718857 w 1796185"/>
                  <a:gd name="connsiteY4" fmla="*/ 2252059 h 2343523"/>
                  <a:gd name="connsiteX5" fmla="*/ 1079021 w 1796185"/>
                  <a:gd name="connsiteY5" fmla="*/ 2294568 h 2343523"/>
                  <a:gd name="connsiteX6" fmla="*/ 742108 w 1796185"/>
                  <a:gd name="connsiteY6" fmla="*/ 1915736 h 2343523"/>
                  <a:gd name="connsiteX7" fmla="*/ 1114879 w 1796185"/>
                  <a:gd name="connsiteY7" fmla="*/ 2131699 h 2343523"/>
                  <a:gd name="connsiteX8" fmla="*/ 1092218 w 1796185"/>
                  <a:gd name="connsiteY8" fmla="*/ 1598251 h 2343523"/>
                  <a:gd name="connsiteX9" fmla="*/ 169252 w 1796185"/>
                  <a:gd name="connsiteY9" fmla="*/ 1017626 h 2343523"/>
                  <a:gd name="connsiteX10" fmla="*/ 27690 w 1796185"/>
                  <a:gd name="connsiteY10" fmla="*/ 706058 h 2343523"/>
                  <a:gd name="connsiteX11" fmla="*/ 171120 w 1796185"/>
                  <a:gd name="connsiteY11" fmla="*/ 54586 h 2343523"/>
                  <a:gd name="connsiteX12" fmla="*/ 236236 w 1796185"/>
                  <a:gd name="connsiteY12" fmla="*/ 77008 h 2343523"/>
                  <a:gd name="connsiteX13" fmla="*/ 223040 w 1796185"/>
                  <a:gd name="connsiteY13" fmla="*/ 773324 h 2343523"/>
                  <a:gd name="connsiteX14" fmla="*/ 400461 w 1796185"/>
                  <a:gd name="connsiteY14" fmla="*/ 922022 h 2343523"/>
                  <a:gd name="connsiteX15" fmla="*/ 1240380 w 1796185"/>
                  <a:gd name="connsiteY15" fmla="*/ 1561660 h 2343523"/>
                  <a:gd name="connsiteX16" fmla="*/ 1554633 w 1796185"/>
                  <a:gd name="connsiteY16" fmla="*/ 1407043 h 2343523"/>
                  <a:gd name="connsiteX17" fmla="*/ 1579158 w 1796185"/>
                  <a:gd name="connsiteY17" fmla="*/ 977452 h 2343523"/>
                  <a:gd name="connsiteX18" fmla="*/ 1691462 w 1796185"/>
                  <a:gd name="connsiteY18" fmla="*/ 1103729 h 2343523"/>
                  <a:gd name="connsiteX0" fmla="*/ 1691462 w 1731069"/>
                  <a:gd name="connsiteY0" fmla="*/ 1103729 h 2343523"/>
                  <a:gd name="connsiteX1" fmla="*/ 1666937 w 1731069"/>
                  <a:gd name="connsiteY1" fmla="*/ 1533320 h 2343523"/>
                  <a:gd name="connsiteX2" fmla="*/ 1352684 w 1731069"/>
                  <a:gd name="connsiteY2" fmla="*/ 1687937 h 2343523"/>
                  <a:gd name="connsiteX3" fmla="*/ 1328158 w 1731069"/>
                  <a:gd name="connsiteY3" fmla="*/ 2117529 h 2343523"/>
                  <a:gd name="connsiteX4" fmla="*/ 1718857 w 1731069"/>
                  <a:gd name="connsiteY4" fmla="*/ 2252059 h 2343523"/>
                  <a:gd name="connsiteX5" fmla="*/ 1079021 w 1731069"/>
                  <a:gd name="connsiteY5" fmla="*/ 2294568 h 2343523"/>
                  <a:gd name="connsiteX6" fmla="*/ 742108 w 1731069"/>
                  <a:gd name="connsiteY6" fmla="*/ 1915736 h 2343523"/>
                  <a:gd name="connsiteX7" fmla="*/ 1114879 w 1731069"/>
                  <a:gd name="connsiteY7" fmla="*/ 2131699 h 2343523"/>
                  <a:gd name="connsiteX8" fmla="*/ 1092218 w 1731069"/>
                  <a:gd name="connsiteY8" fmla="*/ 1598251 h 2343523"/>
                  <a:gd name="connsiteX9" fmla="*/ 169252 w 1731069"/>
                  <a:gd name="connsiteY9" fmla="*/ 1017626 h 2343523"/>
                  <a:gd name="connsiteX10" fmla="*/ 27690 w 1731069"/>
                  <a:gd name="connsiteY10" fmla="*/ 706058 h 2343523"/>
                  <a:gd name="connsiteX11" fmla="*/ 171120 w 1731069"/>
                  <a:gd name="connsiteY11" fmla="*/ 54586 h 2343523"/>
                  <a:gd name="connsiteX12" fmla="*/ 236236 w 1731069"/>
                  <a:gd name="connsiteY12" fmla="*/ 77008 h 2343523"/>
                  <a:gd name="connsiteX13" fmla="*/ 223040 w 1731069"/>
                  <a:gd name="connsiteY13" fmla="*/ 773324 h 2343523"/>
                  <a:gd name="connsiteX14" fmla="*/ 400461 w 1731069"/>
                  <a:gd name="connsiteY14" fmla="*/ 922022 h 2343523"/>
                  <a:gd name="connsiteX15" fmla="*/ 1240380 w 1731069"/>
                  <a:gd name="connsiteY15" fmla="*/ 1561660 h 2343523"/>
                  <a:gd name="connsiteX16" fmla="*/ 1489517 w 1731069"/>
                  <a:gd name="connsiteY16" fmla="*/ 1384621 h 2343523"/>
                  <a:gd name="connsiteX17" fmla="*/ 1579158 w 1731069"/>
                  <a:gd name="connsiteY17" fmla="*/ 977452 h 2343523"/>
                  <a:gd name="connsiteX18" fmla="*/ 1691462 w 1731069"/>
                  <a:gd name="connsiteY18" fmla="*/ 1103729 h 2343523"/>
                  <a:gd name="connsiteX0" fmla="*/ 1691462 w 1731069"/>
                  <a:gd name="connsiteY0" fmla="*/ 1103729 h 2343523"/>
                  <a:gd name="connsiteX1" fmla="*/ 1666937 w 1731069"/>
                  <a:gd name="connsiteY1" fmla="*/ 1533320 h 2343523"/>
                  <a:gd name="connsiteX2" fmla="*/ 1352684 w 1731069"/>
                  <a:gd name="connsiteY2" fmla="*/ 1687937 h 2343523"/>
                  <a:gd name="connsiteX3" fmla="*/ 1328158 w 1731069"/>
                  <a:gd name="connsiteY3" fmla="*/ 2117529 h 2343523"/>
                  <a:gd name="connsiteX4" fmla="*/ 1718857 w 1731069"/>
                  <a:gd name="connsiteY4" fmla="*/ 2252059 h 2343523"/>
                  <a:gd name="connsiteX5" fmla="*/ 1079021 w 1731069"/>
                  <a:gd name="connsiteY5" fmla="*/ 2294568 h 2343523"/>
                  <a:gd name="connsiteX6" fmla="*/ 742108 w 1731069"/>
                  <a:gd name="connsiteY6" fmla="*/ 1915736 h 2343523"/>
                  <a:gd name="connsiteX7" fmla="*/ 1114879 w 1731069"/>
                  <a:gd name="connsiteY7" fmla="*/ 2131699 h 2343523"/>
                  <a:gd name="connsiteX8" fmla="*/ 1092218 w 1731069"/>
                  <a:gd name="connsiteY8" fmla="*/ 1598251 h 2343523"/>
                  <a:gd name="connsiteX9" fmla="*/ 169252 w 1731069"/>
                  <a:gd name="connsiteY9" fmla="*/ 1017626 h 2343523"/>
                  <a:gd name="connsiteX10" fmla="*/ 27690 w 1731069"/>
                  <a:gd name="connsiteY10" fmla="*/ 706058 h 2343523"/>
                  <a:gd name="connsiteX11" fmla="*/ 171120 w 1731069"/>
                  <a:gd name="connsiteY11" fmla="*/ 54586 h 2343523"/>
                  <a:gd name="connsiteX12" fmla="*/ 236236 w 1731069"/>
                  <a:gd name="connsiteY12" fmla="*/ 77008 h 2343523"/>
                  <a:gd name="connsiteX13" fmla="*/ 223040 w 1731069"/>
                  <a:gd name="connsiteY13" fmla="*/ 773324 h 2343523"/>
                  <a:gd name="connsiteX14" fmla="*/ 400461 w 1731069"/>
                  <a:gd name="connsiteY14" fmla="*/ 922022 h 2343523"/>
                  <a:gd name="connsiteX15" fmla="*/ 1240380 w 1731069"/>
                  <a:gd name="connsiteY15" fmla="*/ 1561660 h 2343523"/>
                  <a:gd name="connsiteX16" fmla="*/ 1489517 w 1731069"/>
                  <a:gd name="connsiteY16" fmla="*/ 1384621 h 2343523"/>
                  <a:gd name="connsiteX17" fmla="*/ 1579158 w 1731069"/>
                  <a:gd name="connsiteY17" fmla="*/ 977452 h 2343523"/>
                  <a:gd name="connsiteX18" fmla="*/ 1691462 w 1731069"/>
                  <a:gd name="connsiteY18" fmla="*/ 1103729 h 2343523"/>
                  <a:gd name="connsiteX0" fmla="*/ 1691462 w 1723400"/>
                  <a:gd name="connsiteY0" fmla="*/ 1103729 h 2343523"/>
                  <a:gd name="connsiteX1" fmla="*/ 1666937 w 1723400"/>
                  <a:gd name="connsiteY1" fmla="*/ 1533320 h 2343523"/>
                  <a:gd name="connsiteX2" fmla="*/ 1352684 w 1723400"/>
                  <a:gd name="connsiteY2" fmla="*/ 1687937 h 2343523"/>
                  <a:gd name="connsiteX3" fmla="*/ 1328158 w 1723400"/>
                  <a:gd name="connsiteY3" fmla="*/ 2117529 h 2343523"/>
                  <a:gd name="connsiteX4" fmla="*/ 1718857 w 1723400"/>
                  <a:gd name="connsiteY4" fmla="*/ 2252059 h 2343523"/>
                  <a:gd name="connsiteX5" fmla="*/ 1079021 w 1723400"/>
                  <a:gd name="connsiteY5" fmla="*/ 2294568 h 2343523"/>
                  <a:gd name="connsiteX6" fmla="*/ 742108 w 1723400"/>
                  <a:gd name="connsiteY6" fmla="*/ 1915736 h 2343523"/>
                  <a:gd name="connsiteX7" fmla="*/ 1114879 w 1723400"/>
                  <a:gd name="connsiteY7" fmla="*/ 2131699 h 2343523"/>
                  <a:gd name="connsiteX8" fmla="*/ 1092218 w 1723400"/>
                  <a:gd name="connsiteY8" fmla="*/ 1598251 h 2343523"/>
                  <a:gd name="connsiteX9" fmla="*/ 169252 w 1723400"/>
                  <a:gd name="connsiteY9" fmla="*/ 1017626 h 2343523"/>
                  <a:gd name="connsiteX10" fmla="*/ 27690 w 1723400"/>
                  <a:gd name="connsiteY10" fmla="*/ 706058 h 2343523"/>
                  <a:gd name="connsiteX11" fmla="*/ 171120 w 1723400"/>
                  <a:gd name="connsiteY11" fmla="*/ 54586 h 2343523"/>
                  <a:gd name="connsiteX12" fmla="*/ 236236 w 1723400"/>
                  <a:gd name="connsiteY12" fmla="*/ 77008 h 2343523"/>
                  <a:gd name="connsiteX13" fmla="*/ 223040 w 1723400"/>
                  <a:gd name="connsiteY13" fmla="*/ 773324 h 2343523"/>
                  <a:gd name="connsiteX14" fmla="*/ 400461 w 1723400"/>
                  <a:gd name="connsiteY14" fmla="*/ 922022 h 2343523"/>
                  <a:gd name="connsiteX15" fmla="*/ 1240380 w 1723400"/>
                  <a:gd name="connsiteY15" fmla="*/ 1561660 h 2343523"/>
                  <a:gd name="connsiteX16" fmla="*/ 1489517 w 1723400"/>
                  <a:gd name="connsiteY16" fmla="*/ 1384621 h 2343523"/>
                  <a:gd name="connsiteX17" fmla="*/ 1579158 w 1723400"/>
                  <a:gd name="connsiteY17" fmla="*/ 977452 h 2343523"/>
                  <a:gd name="connsiteX18" fmla="*/ 1691462 w 1723400"/>
                  <a:gd name="connsiteY18" fmla="*/ 1103729 h 2343523"/>
                  <a:gd name="connsiteX0" fmla="*/ 1691462 w 1718857"/>
                  <a:gd name="connsiteY0" fmla="*/ 1103729 h 2343523"/>
                  <a:gd name="connsiteX1" fmla="*/ 1601821 w 1718857"/>
                  <a:gd name="connsiteY1" fmla="*/ 1510899 h 2343523"/>
                  <a:gd name="connsiteX2" fmla="*/ 1352684 w 1718857"/>
                  <a:gd name="connsiteY2" fmla="*/ 1687937 h 2343523"/>
                  <a:gd name="connsiteX3" fmla="*/ 1328158 w 1718857"/>
                  <a:gd name="connsiteY3" fmla="*/ 211752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742108 w 1718857"/>
                  <a:gd name="connsiteY6" fmla="*/ 1915736 h 2343523"/>
                  <a:gd name="connsiteX7" fmla="*/ 1114879 w 1718857"/>
                  <a:gd name="connsiteY7" fmla="*/ 2131699 h 2343523"/>
                  <a:gd name="connsiteX8" fmla="*/ 1092218 w 1718857"/>
                  <a:gd name="connsiteY8" fmla="*/ 1598251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1240380 w 1718857"/>
                  <a:gd name="connsiteY15" fmla="*/ 1561660 h 2343523"/>
                  <a:gd name="connsiteX16" fmla="*/ 1489517 w 1718857"/>
                  <a:gd name="connsiteY16" fmla="*/ 1384621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718857"/>
                  <a:gd name="connsiteY0" fmla="*/ 1103729 h 2343523"/>
                  <a:gd name="connsiteX1" fmla="*/ 1601821 w 1718857"/>
                  <a:gd name="connsiteY1" fmla="*/ 1510899 h 2343523"/>
                  <a:gd name="connsiteX2" fmla="*/ 1352684 w 1718857"/>
                  <a:gd name="connsiteY2" fmla="*/ 1687937 h 2343523"/>
                  <a:gd name="connsiteX3" fmla="*/ 1328158 w 1718857"/>
                  <a:gd name="connsiteY3" fmla="*/ 2117529 h 2343523"/>
                  <a:gd name="connsiteX4" fmla="*/ 1718857 w 1718857"/>
                  <a:gd name="connsiteY4" fmla="*/ 2252059 h 2343523"/>
                  <a:gd name="connsiteX5" fmla="*/ 1079021 w 1718857"/>
                  <a:gd name="connsiteY5" fmla="*/ 2294568 h 2343523"/>
                  <a:gd name="connsiteX6" fmla="*/ 742108 w 1718857"/>
                  <a:gd name="connsiteY6" fmla="*/ 1915736 h 2343523"/>
                  <a:gd name="connsiteX7" fmla="*/ 1132808 w 1718857"/>
                  <a:gd name="connsiteY7" fmla="*/ 2050265 h 2343523"/>
                  <a:gd name="connsiteX8" fmla="*/ 1092218 w 1718857"/>
                  <a:gd name="connsiteY8" fmla="*/ 1598251 h 2343523"/>
                  <a:gd name="connsiteX9" fmla="*/ 169252 w 1718857"/>
                  <a:gd name="connsiteY9" fmla="*/ 1017626 h 2343523"/>
                  <a:gd name="connsiteX10" fmla="*/ 27690 w 1718857"/>
                  <a:gd name="connsiteY10" fmla="*/ 706058 h 2343523"/>
                  <a:gd name="connsiteX11" fmla="*/ 171120 w 1718857"/>
                  <a:gd name="connsiteY11" fmla="*/ 54586 h 2343523"/>
                  <a:gd name="connsiteX12" fmla="*/ 236236 w 1718857"/>
                  <a:gd name="connsiteY12" fmla="*/ 77008 h 2343523"/>
                  <a:gd name="connsiteX13" fmla="*/ 223040 w 1718857"/>
                  <a:gd name="connsiteY13" fmla="*/ 773324 h 2343523"/>
                  <a:gd name="connsiteX14" fmla="*/ 400461 w 1718857"/>
                  <a:gd name="connsiteY14" fmla="*/ 922022 h 2343523"/>
                  <a:gd name="connsiteX15" fmla="*/ 1240380 w 1718857"/>
                  <a:gd name="connsiteY15" fmla="*/ 1561660 h 2343523"/>
                  <a:gd name="connsiteX16" fmla="*/ 1489517 w 1718857"/>
                  <a:gd name="connsiteY16" fmla="*/ 1384621 h 2343523"/>
                  <a:gd name="connsiteX17" fmla="*/ 1579158 w 1718857"/>
                  <a:gd name="connsiteY17" fmla="*/ 977452 h 2343523"/>
                  <a:gd name="connsiteX18" fmla="*/ 1691462 w 1718857"/>
                  <a:gd name="connsiteY18" fmla="*/ 1103729 h 2343523"/>
                  <a:gd name="connsiteX0" fmla="*/ 1691462 w 1691462"/>
                  <a:gd name="connsiteY0" fmla="*/ 1103729 h 2335271"/>
                  <a:gd name="connsiteX1" fmla="*/ 1601821 w 1691462"/>
                  <a:gd name="connsiteY1" fmla="*/ 1510899 h 2335271"/>
                  <a:gd name="connsiteX2" fmla="*/ 1352684 w 1691462"/>
                  <a:gd name="connsiteY2" fmla="*/ 1687937 h 2335271"/>
                  <a:gd name="connsiteX3" fmla="*/ 1328158 w 1691462"/>
                  <a:gd name="connsiteY3" fmla="*/ 2117529 h 2335271"/>
                  <a:gd name="connsiteX4" fmla="*/ 1440463 w 1691462"/>
                  <a:gd name="connsiteY4" fmla="*/ 2243807 h 2335271"/>
                  <a:gd name="connsiteX5" fmla="*/ 1079021 w 1691462"/>
                  <a:gd name="connsiteY5" fmla="*/ 2294568 h 2335271"/>
                  <a:gd name="connsiteX6" fmla="*/ 742108 w 1691462"/>
                  <a:gd name="connsiteY6" fmla="*/ 1915736 h 2335271"/>
                  <a:gd name="connsiteX7" fmla="*/ 1132808 w 1691462"/>
                  <a:gd name="connsiteY7" fmla="*/ 2050265 h 2335271"/>
                  <a:gd name="connsiteX8" fmla="*/ 1092218 w 1691462"/>
                  <a:gd name="connsiteY8" fmla="*/ 1598251 h 2335271"/>
                  <a:gd name="connsiteX9" fmla="*/ 169252 w 1691462"/>
                  <a:gd name="connsiteY9" fmla="*/ 1017626 h 2335271"/>
                  <a:gd name="connsiteX10" fmla="*/ 27690 w 1691462"/>
                  <a:gd name="connsiteY10" fmla="*/ 706058 h 2335271"/>
                  <a:gd name="connsiteX11" fmla="*/ 171120 w 1691462"/>
                  <a:gd name="connsiteY11" fmla="*/ 54586 h 2335271"/>
                  <a:gd name="connsiteX12" fmla="*/ 236236 w 1691462"/>
                  <a:gd name="connsiteY12" fmla="*/ 77008 h 2335271"/>
                  <a:gd name="connsiteX13" fmla="*/ 223040 w 1691462"/>
                  <a:gd name="connsiteY13" fmla="*/ 773324 h 2335271"/>
                  <a:gd name="connsiteX14" fmla="*/ 400461 w 1691462"/>
                  <a:gd name="connsiteY14" fmla="*/ 922022 h 2335271"/>
                  <a:gd name="connsiteX15" fmla="*/ 1240380 w 1691462"/>
                  <a:gd name="connsiteY15" fmla="*/ 1561660 h 2335271"/>
                  <a:gd name="connsiteX16" fmla="*/ 1489517 w 1691462"/>
                  <a:gd name="connsiteY16" fmla="*/ 1384621 h 2335271"/>
                  <a:gd name="connsiteX17" fmla="*/ 1579158 w 1691462"/>
                  <a:gd name="connsiteY17" fmla="*/ 977452 h 2335271"/>
                  <a:gd name="connsiteX18" fmla="*/ 1691462 w 1691462"/>
                  <a:gd name="connsiteY18" fmla="*/ 1103729 h 2335271"/>
                  <a:gd name="connsiteX0" fmla="*/ 1691462 w 1691462"/>
                  <a:gd name="connsiteY0" fmla="*/ 1103729 h 2335271"/>
                  <a:gd name="connsiteX1" fmla="*/ 1601821 w 1691462"/>
                  <a:gd name="connsiteY1" fmla="*/ 1510899 h 2335271"/>
                  <a:gd name="connsiteX2" fmla="*/ 1352684 w 1691462"/>
                  <a:gd name="connsiteY2" fmla="*/ 1687937 h 2335271"/>
                  <a:gd name="connsiteX3" fmla="*/ 1263042 w 1691462"/>
                  <a:gd name="connsiteY3" fmla="*/ 2095110 h 2335271"/>
                  <a:gd name="connsiteX4" fmla="*/ 1440463 w 1691462"/>
                  <a:gd name="connsiteY4" fmla="*/ 2243807 h 2335271"/>
                  <a:gd name="connsiteX5" fmla="*/ 1079021 w 1691462"/>
                  <a:gd name="connsiteY5" fmla="*/ 2294568 h 2335271"/>
                  <a:gd name="connsiteX6" fmla="*/ 742108 w 1691462"/>
                  <a:gd name="connsiteY6" fmla="*/ 1915736 h 2335271"/>
                  <a:gd name="connsiteX7" fmla="*/ 1132808 w 1691462"/>
                  <a:gd name="connsiteY7" fmla="*/ 2050265 h 2335271"/>
                  <a:gd name="connsiteX8" fmla="*/ 1092218 w 1691462"/>
                  <a:gd name="connsiteY8" fmla="*/ 1598251 h 2335271"/>
                  <a:gd name="connsiteX9" fmla="*/ 169252 w 1691462"/>
                  <a:gd name="connsiteY9" fmla="*/ 1017626 h 2335271"/>
                  <a:gd name="connsiteX10" fmla="*/ 27690 w 1691462"/>
                  <a:gd name="connsiteY10" fmla="*/ 706058 h 2335271"/>
                  <a:gd name="connsiteX11" fmla="*/ 171120 w 1691462"/>
                  <a:gd name="connsiteY11" fmla="*/ 54586 h 2335271"/>
                  <a:gd name="connsiteX12" fmla="*/ 236236 w 1691462"/>
                  <a:gd name="connsiteY12" fmla="*/ 77008 h 2335271"/>
                  <a:gd name="connsiteX13" fmla="*/ 223040 w 1691462"/>
                  <a:gd name="connsiteY13" fmla="*/ 773324 h 2335271"/>
                  <a:gd name="connsiteX14" fmla="*/ 400461 w 1691462"/>
                  <a:gd name="connsiteY14" fmla="*/ 922022 h 2335271"/>
                  <a:gd name="connsiteX15" fmla="*/ 1240380 w 1691462"/>
                  <a:gd name="connsiteY15" fmla="*/ 1561660 h 2335271"/>
                  <a:gd name="connsiteX16" fmla="*/ 1489517 w 1691462"/>
                  <a:gd name="connsiteY16" fmla="*/ 1384621 h 2335271"/>
                  <a:gd name="connsiteX17" fmla="*/ 1579158 w 1691462"/>
                  <a:gd name="connsiteY17" fmla="*/ 977452 h 2335271"/>
                  <a:gd name="connsiteX18" fmla="*/ 1691462 w 1691462"/>
                  <a:gd name="connsiteY18" fmla="*/ 1103729 h 2335271"/>
                  <a:gd name="connsiteX0" fmla="*/ 1691462 w 1691462"/>
                  <a:gd name="connsiteY0" fmla="*/ 1103729 h 2294568"/>
                  <a:gd name="connsiteX1" fmla="*/ 1601821 w 1691462"/>
                  <a:gd name="connsiteY1" fmla="*/ 1510899 h 2294568"/>
                  <a:gd name="connsiteX2" fmla="*/ 1352684 w 1691462"/>
                  <a:gd name="connsiteY2" fmla="*/ 1687937 h 2294568"/>
                  <a:gd name="connsiteX3" fmla="*/ 1263042 w 1691462"/>
                  <a:gd name="connsiteY3" fmla="*/ 2095110 h 2294568"/>
                  <a:gd name="connsiteX4" fmla="*/ 1458392 w 1691462"/>
                  <a:gd name="connsiteY4" fmla="*/ 2162374 h 2294568"/>
                  <a:gd name="connsiteX5" fmla="*/ 1079021 w 1691462"/>
                  <a:gd name="connsiteY5" fmla="*/ 2294568 h 2294568"/>
                  <a:gd name="connsiteX6" fmla="*/ 742108 w 1691462"/>
                  <a:gd name="connsiteY6" fmla="*/ 1915736 h 2294568"/>
                  <a:gd name="connsiteX7" fmla="*/ 1132808 w 1691462"/>
                  <a:gd name="connsiteY7" fmla="*/ 2050265 h 2294568"/>
                  <a:gd name="connsiteX8" fmla="*/ 1092218 w 1691462"/>
                  <a:gd name="connsiteY8" fmla="*/ 1598251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223040 w 1691462"/>
                  <a:gd name="connsiteY13" fmla="*/ 773324 h 2294568"/>
                  <a:gd name="connsiteX14" fmla="*/ 400461 w 1691462"/>
                  <a:gd name="connsiteY14" fmla="*/ 922022 h 2294568"/>
                  <a:gd name="connsiteX15" fmla="*/ 1240380 w 1691462"/>
                  <a:gd name="connsiteY15" fmla="*/ 1561660 h 2294568"/>
                  <a:gd name="connsiteX16" fmla="*/ 1489517 w 1691462"/>
                  <a:gd name="connsiteY16" fmla="*/ 1384621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691462 w 1691462"/>
                  <a:gd name="connsiteY0" fmla="*/ 1103729 h 2294568"/>
                  <a:gd name="connsiteX1" fmla="*/ 1601821 w 1691462"/>
                  <a:gd name="connsiteY1" fmla="*/ 1510899 h 2294568"/>
                  <a:gd name="connsiteX2" fmla="*/ 1352684 w 1691462"/>
                  <a:gd name="connsiteY2" fmla="*/ 1687937 h 2294568"/>
                  <a:gd name="connsiteX3" fmla="*/ 1263042 w 1691462"/>
                  <a:gd name="connsiteY3" fmla="*/ 2095110 h 2294568"/>
                  <a:gd name="connsiteX4" fmla="*/ 1458392 w 1691462"/>
                  <a:gd name="connsiteY4" fmla="*/ 2162374 h 2294568"/>
                  <a:gd name="connsiteX5" fmla="*/ 1079021 w 1691462"/>
                  <a:gd name="connsiteY5" fmla="*/ 2294568 h 2294568"/>
                  <a:gd name="connsiteX6" fmla="*/ 872342 w 1691462"/>
                  <a:gd name="connsiteY6" fmla="*/ 1960580 h 2294568"/>
                  <a:gd name="connsiteX7" fmla="*/ 1132808 w 1691462"/>
                  <a:gd name="connsiteY7" fmla="*/ 2050265 h 2294568"/>
                  <a:gd name="connsiteX8" fmla="*/ 1092218 w 1691462"/>
                  <a:gd name="connsiteY8" fmla="*/ 1598251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223040 w 1691462"/>
                  <a:gd name="connsiteY13" fmla="*/ 773324 h 2294568"/>
                  <a:gd name="connsiteX14" fmla="*/ 400461 w 1691462"/>
                  <a:gd name="connsiteY14" fmla="*/ 922022 h 2294568"/>
                  <a:gd name="connsiteX15" fmla="*/ 1240380 w 1691462"/>
                  <a:gd name="connsiteY15" fmla="*/ 1561660 h 2294568"/>
                  <a:gd name="connsiteX16" fmla="*/ 1489517 w 1691462"/>
                  <a:gd name="connsiteY16" fmla="*/ 1384621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691462 w 1691462"/>
                  <a:gd name="connsiteY0" fmla="*/ 1103729 h 2294568"/>
                  <a:gd name="connsiteX1" fmla="*/ 1601821 w 1691462"/>
                  <a:gd name="connsiteY1" fmla="*/ 1510899 h 2294568"/>
                  <a:gd name="connsiteX2" fmla="*/ 1352684 w 1691462"/>
                  <a:gd name="connsiteY2" fmla="*/ 1687937 h 2294568"/>
                  <a:gd name="connsiteX3" fmla="*/ 1263042 w 1691462"/>
                  <a:gd name="connsiteY3" fmla="*/ 2095110 h 2294568"/>
                  <a:gd name="connsiteX4" fmla="*/ 1458392 w 1691462"/>
                  <a:gd name="connsiteY4" fmla="*/ 2162374 h 2294568"/>
                  <a:gd name="connsiteX5" fmla="*/ 1079021 w 1691462"/>
                  <a:gd name="connsiteY5" fmla="*/ 2294568 h 2294568"/>
                  <a:gd name="connsiteX6" fmla="*/ 872342 w 1691462"/>
                  <a:gd name="connsiteY6" fmla="*/ 1960580 h 2294568"/>
                  <a:gd name="connsiteX7" fmla="*/ 1132808 w 1691462"/>
                  <a:gd name="connsiteY7" fmla="*/ 2050265 h 2294568"/>
                  <a:gd name="connsiteX8" fmla="*/ 1092218 w 1691462"/>
                  <a:gd name="connsiteY8" fmla="*/ 1598251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223040 w 1691462"/>
                  <a:gd name="connsiteY13" fmla="*/ 773324 h 2294568"/>
                  <a:gd name="connsiteX14" fmla="*/ 885539 w 1691462"/>
                  <a:gd name="connsiteY14" fmla="*/ 1264264 h 2294568"/>
                  <a:gd name="connsiteX15" fmla="*/ 1240380 w 1691462"/>
                  <a:gd name="connsiteY15" fmla="*/ 1561660 h 2294568"/>
                  <a:gd name="connsiteX16" fmla="*/ 1489517 w 1691462"/>
                  <a:gd name="connsiteY16" fmla="*/ 1384621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691462 w 1691462"/>
                  <a:gd name="connsiteY0" fmla="*/ 1103729 h 2294568"/>
                  <a:gd name="connsiteX1" fmla="*/ 1601821 w 1691462"/>
                  <a:gd name="connsiteY1" fmla="*/ 1510899 h 2294568"/>
                  <a:gd name="connsiteX2" fmla="*/ 1352684 w 1691462"/>
                  <a:gd name="connsiteY2" fmla="*/ 1687937 h 2294568"/>
                  <a:gd name="connsiteX3" fmla="*/ 1263042 w 1691462"/>
                  <a:gd name="connsiteY3" fmla="*/ 2095110 h 2294568"/>
                  <a:gd name="connsiteX4" fmla="*/ 1458392 w 1691462"/>
                  <a:gd name="connsiteY4" fmla="*/ 2162374 h 2294568"/>
                  <a:gd name="connsiteX5" fmla="*/ 1079021 w 1691462"/>
                  <a:gd name="connsiteY5" fmla="*/ 2294568 h 2294568"/>
                  <a:gd name="connsiteX6" fmla="*/ 872342 w 1691462"/>
                  <a:gd name="connsiteY6" fmla="*/ 1960580 h 2294568"/>
                  <a:gd name="connsiteX7" fmla="*/ 1132808 w 1691462"/>
                  <a:gd name="connsiteY7" fmla="*/ 2050265 h 2294568"/>
                  <a:gd name="connsiteX8" fmla="*/ 1092218 w 1691462"/>
                  <a:gd name="connsiteY8" fmla="*/ 1598251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465580 w 1691462"/>
                  <a:gd name="connsiteY13" fmla="*/ 944445 h 2294568"/>
                  <a:gd name="connsiteX14" fmla="*/ 885539 w 1691462"/>
                  <a:gd name="connsiteY14" fmla="*/ 1264264 h 2294568"/>
                  <a:gd name="connsiteX15" fmla="*/ 1240380 w 1691462"/>
                  <a:gd name="connsiteY15" fmla="*/ 1561660 h 2294568"/>
                  <a:gd name="connsiteX16" fmla="*/ 1489517 w 1691462"/>
                  <a:gd name="connsiteY16" fmla="*/ 1384621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691462 w 1691462"/>
                  <a:gd name="connsiteY0" fmla="*/ 1103729 h 2294568"/>
                  <a:gd name="connsiteX1" fmla="*/ 1601821 w 1691462"/>
                  <a:gd name="connsiteY1" fmla="*/ 1510899 h 2294568"/>
                  <a:gd name="connsiteX2" fmla="*/ 1352684 w 1691462"/>
                  <a:gd name="connsiteY2" fmla="*/ 1687937 h 2294568"/>
                  <a:gd name="connsiteX3" fmla="*/ 1263042 w 1691462"/>
                  <a:gd name="connsiteY3" fmla="*/ 2095110 h 2294568"/>
                  <a:gd name="connsiteX4" fmla="*/ 1458392 w 1691462"/>
                  <a:gd name="connsiteY4" fmla="*/ 2162374 h 2294568"/>
                  <a:gd name="connsiteX5" fmla="*/ 1079021 w 1691462"/>
                  <a:gd name="connsiteY5" fmla="*/ 2294568 h 2294568"/>
                  <a:gd name="connsiteX6" fmla="*/ 872342 w 1691462"/>
                  <a:gd name="connsiteY6" fmla="*/ 1960580 h 2294568"/>
                  <a:gd name="connsiteX7" fmla="*/ 1132808 w 1691462"/>
                  <a:gd name="connsiteY7" fmla="*/ 2050265 h 2294568"/>
                  <a:gd name="connsiteX8" fmla="*/ 1092218 w 1691462"/>
                  <a:gd name="connsiteY8" fmla="*/ 1598251 h 2294568"/>
                  <a:gd name="connsiteX9" fmla="*/ 169252 w 1691462"/>
                  <a:gd name="connsiteY9" fmla="*/ 1017626 h 2294568"/>
                  <a:gd name="connsiteX10" fmla="*/ 27690 w 1691462"/>
                  <a:gd name="connsiteY10" fmla="*/ 706058 h 2294568"/>
                  <a:gd name="connsiteX11" fmla="*/ 171120 w 1691462"/>
                  <a:gd name="connsiteY11" fmla="*/ 54586 h 2294568"/>
                  <a:gd name="connsiteX12" fmla="*/ 236236 w 1691462"/>
                  <a:gd name="connsiteY12" fmla="*/ 77008 h 2294568"/>
                  <a:gd name="connsiteX13" fmla="*/ 465580 w 1691462"/>
                  <a:gd name="connsiteY13" fmla="*/ 944445 h 2294568"/>
                  <a:gd name="connsiteX14" fmla="*/ 885539 w 1691462"/>
                  <a:gd name="connsiteY14" fmla="*/ 1264264 h 2294568"/>
                  <a:gd name="connsiteX15" fmla="*/ 1240380 w 1691462"/>
                  <a:gd name="connsiteY15" fmla="*/ 1561660 h 2294568"/>
                  <a:gd name="connsiteX16" fmla="*/ 1489517 w 1691462"/>
                  <a:gd name="connsiteY16" fmla="*/ 1384621 h 2294568"/>
                  <a:gd name="connsiteX17" fmla="*/ 1579158 w 1691462"/>
                  <a:gd name="connsiteY17" fmla="*/ 977452 h 2294568"/>
                  <a:gd name="connsiteX18" fmla="*/ 1691462 w 1691462"/>
                  <a:gd name="connsiteY18" fmla="*/ 1103729 h 2294568"/>
                  <a:gd name="connsiteX0" fmla="*/ 1714737 w 1714737"/>
                  <a:gd name="connsiteY0" fmla="*/ 1103729 h 2294568"/>
                  <a:gd name="connsiteX1" fmla="*/ 1625096 w 1714737"/>
                  <a:gd name="connsiteY1" fmla="*/ 1510899 h 2294568"/>
                  <a:gd name="connsiteX2" fmla="*/ 1375959 w 1714737"/>
                  <a:gd name="connsiteY2" fmla="*/ 1687937 h 2294568"/>
                  <a:gd name="connsiteX3" fmla="*/ 1286317 w 1714737"/>
                  <a:gd name="connsiteY3" fmla="*/ 2095110 h 2294568"/>
                  <a:gd name="connsiteX4" fmla="*/ 1481667 w 1714737"/>
                  <a:gd name="connsiteY4" fmla="*/ 2162374 h 2294568"/>
                  <a:gd name="connsiteX5" fmla="*/ 1102296 w 1714737"/>
                  <a:gd name="connsiteY5" fmla="*/ 2294568 h 2294568"/>
                  <a:gd name="connsiteX6" fmla="*/ 895617 w 1714737"/>
                  <a:gd name="connsiteY6" fmla="*/ 1960580 h 2294568"/>
                  <a:gd name="connsiteX7" fmla="*/ 1156083 w 1714737"/>
                  <a:gd name="connsiteY7" fmla="*/ 2050265 h 2294568"/>
                  <a:gd name="connsiteX8" fmla="*/ 1115493 w 1714737"/>
                  <a:gd name="connsiteY8" fmla="*/ 1598251 h 2294568"/>
                  <a:gd name="connsiteX9" fmla="*/ 500185 w 1714737"/>
                  <a:gd name="connsiteY9" fmla="*/ 1211169 h 2294568"/>
                  <a:gd name="connsiteX10" fmla="*/ 50965 w 1714737"/>
                  <a:gd name="connsiteY10" fmla="*/ 706058 h 2294568"/>
                  <a:gd name="connsiteX11" fmla="*/ 194395 w 1714737"/>
                  <a:gd name="connsiteY11" fmla="*/ 54586 h 2294568"/>
                  <a:gd name="connsiteX12" fmla="*/ 259511 w 1714737"/>
                  <a:gd name="connsiteY12" fmla="*/ 77008 h 2294568"/>
                  <a:gd name="connsiteX13" fmla="*/ 488855 w 1714737"/>
                  <a:gd name="connsiteY13" fmla="*/ 944445 h 2294568"/>
                  <a:gd name="connsiteX14" fmla="*/ 908814 w 1714737"/>
                  <a:gd name="connsiteY14" fmla="*/ 1264264 h 2294568"/>
                  <a:gd name="connsiteX15" fmla="*/ 1263655 w 1714737"/>
                  <a:gd name="connsiteY15" fmla="*/ 1561660 h 2294568"/>
                  <a:gd name="connsiteX16" fmla="*/ 1512792 w 1714737"/>
                  <a:gd name="connsiteY16" fmla="*/ 1384621 h 2294568"/>
                  <a:gd name="connsiteX17" fmla="*/ 1602433 w 1714737"/>
                  <a:gd name="connsiteY17" fmla="*/ 977452 h 2294568"/>
                  <a:gd name="connsiteX18" fmla="*/ 1714737 w 1714737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82558 w 1584503"/>
                  <a:gd name="connsiteY16" fmla="*/ 1384621 h 2294568"/>
                  <a:gd name="connsiteX17" fmla="*/ 1472199 w 1584503"/>
                  <a:gd name="connsiteY17" fmla="*/ 977452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82558 w 1584503"/>
                  <a:gd name="connsiteY16" fmla="*/ 1384621 h 2294568"/>
                  <a:gd name="connsiteX17" fmla="*/ 1472199 w 1584503"/>
                  <a:gd name="connsiteY17" fmla="*/ 977452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72199 w 1584503"/>
                  <a:gd name="connsiteY17" fmla="*/ 977452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72199 w 1584503"/>
                  <a:gd name="connsiteY17" fmla="*/ 977452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72199 w 1584503"/>
                  <a:gd name="connsiteY17" fmla="*/ 977452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94862 w 1584503"/>
                  <a:gd name="connsiteY1" fmla="*/ 1510899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512791 w 1584503"/>
                  <a:gd name="connsiteY1" fmla="*/ 1429466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512791 w 1584503"/>
                  <a:gd name="connsiteY1" fmla="*/ 1429466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512791 w 1584503"/>
                  <a:gd name="connsiteY1" fmla="*/ 1429466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1 w 1584503"/>
                  <a:gd name="connsiteY15" fmla="*/ 1561660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086234 w 1584503"/>
                  <a:gd name="connsiteY15" fmla="*/ 1457805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2 w 1584503"/>
                  <a:gd name="connsiteY15" fmla="*/ 1561661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584503 w 1584503"/>
                  <a:gd name="connsiteY0" fmla="*/ 1103729 h 2294568"/>
                  <a:gd name="connsiteX1" fmla="*/ 1447675 w 1584503"/>
                  <a:gd name="connsiteY1" fmla="*/ 1407045 h 2294568"/>
                  <a:gd name="connsiteX2" fmla="*/ 1245725 w 1584503"/>
                  <a:gd name="connsiteY2" fmla="*/ 1687937 h 2294568"/>
                  <a:gd name="connsiteX3" fmla="*/ 1156083 w 1584503"/>
                  <a:gd name="connsiteY3" fmla="*/ 2095110 h 2294568"/>
                  <a:gd name="connsiteX4" fmla="*/ 1351433 w 1584503"/>
                  <a:gd name="connsiteY4" fmla="*/ 2162374 h 2294568"/>
                  <a:gd name="connsiteX5" fmla="*/ 972062 w 1584503"/>
                  <a:gd name="connsiteY5" fmla="*/ 2294568 h 2294568"/>
                  <a:gd name="connsiteX6" fmla="*/ 765383 w 1584503"/>
                  <a:gd name="connsiteY6" fmla="*/ 1960580 h 2294568"/>
                  <a:gd name="connsiteX7" fmla="*/ 1025849 w 1584503"/>
                  <a:gd name="connsiteY7" fmla="*/ 2050265 h 2294568"/>
                  <a:gd name="connsiteX8" fmla="*/ 985259 w 1584503"/>
                  <a:gd name="connsiteY8" fmla="*/ 1598251 h 2294568"/>
                  <a:gd name="connsiteX9" fmla="*/ 369951 w 1584503"/>
                  <a:gd name="connsiteY9" fmla="*/ 1211169 h 2294568"/>
                  <a:gd name="connsiteX10" fmla="*/ 50965 w 1584503"/>
                  <a:gd name="connsiteY10" fmla="*/ 750904 h 2294568"/>
                  <a:gd name="connsiteX11" fmla="*/ 64161 w 1584503"/>
                  <a:gd name="connsiteY11" fmla="*/ 54586 h 2294568"/>
                  <a:gd name="connsiteX12" fmla="*/ 129277 w 1584503"/>
                  <a:gd name="connsiteY12" fmla="*/ 77008 h 2294568"/>
                  <a:gd name="connsiteX13" fmla="*/ 358621 w 1584503"/>
                  <a:gd name="connsiteY13" fmla="*/ 944445 h 2294568"/>
                  <a:gd name="connsiteX14" fmla="*/ 778580 w 1584503"/>
                  <a:gd name="connsiteY14" fmla="*/ 1264264 h 2294568"/>
                  <a:gd name="connsiteX15" fmla="*/ 1133422 w 1584503"/>
                  <a:gd name="connsiteY15" fmla="*/ 1561661 h 2294568"/>
                  <a:gd name="connsiteX16" fmla="*/ 1317441 w 1584503"/>
                  <a:gd name="connsiteY16" fmla="*/ 1362202 h 2294568"/>
                  <a:gd name="connsiteX17" fmla="*/ 1454273 w 1584503"/>
                  <a:gd name="connsiteY17" fmla="*/ 1058886 h 2294568"/>
                  <a:gd name="connsiteX18" fmla="*/ 1584503 w 1584503"/>
                  <a:gd name="connsiteY18" fmla="*/ 1103729 h 2294568"/>
                  <a:gd name="connsiteX0" fmla="*/ 1602435 w 1602435"/>
                  <a:gd name="connsiteY0" fmla="*/ 1022295 h 2294568"/>
                  <a:gd name="connsiteX1" fmla="*/ 1447675 w 1602435"/>
                  <a:gd name="connsiteY1" fmla="*/ 1407045 h 2294568"/>
                  <a:gd name="connsiteX2" fmla="*/ 1245725 w 1602435"/>
                  <a:gd name="connsiteY2" fmla="*/ 1687937 h 2294568"/>
                  <a:gd name="connsiteX3" fmla="*/ 1156083 w 1602435"/>
                  <a:gd name="connsiteY3" fmla="*/ 2095110 h 2294568"/>
                  <a:gd name="connsiteX4" fmla="*/ 1351433 w 1602435"/>
                  <a:gd name="connsiteY4" fmla="*/ 2162374 h 2294568"/>
                  <a:gd name="connsiteX5" fmla="*/ 972062 w 1602435"/>
                  <a:gd name="connsiteY5" fmla="*/ 2294568 h 2294568"/>
                  <a:gd name="connsiteX6" fmla="*/ 765383 w 1602435"/>
                  <a:gd name="connsiteY6" fmla="*/ 1960580 h 2294568"/>
                  <a:gd name="connsiteX7" fmla="*/ 1025849 w 1602435"/>
                  <a:gd name="connsiteY7" fmla="*/ 2050265 h 2294568"/>
                  <a:gd name="connsiteX8" fmla="*/ 985259 w 1602435"/>
                  <a:gd name="connsiteY8" fmla="*/ 1598251 h 2294568"/>
                  <a:gd name="connsiteX9" fmla="*/ 369951 w 1602435"/>
                  <a:gd name="connsiteY9" fmla="*/ 1211169 h 2294568"/>
                  <a:gd name="connsiteX10" fmla="*/ 50965 w 1602435"/>
                  <a:gd name="connsiteY10" fmla="*/ 750904 h 2294568"/>
                  <a:gd name="connsiteX11" fmla="*/ 64161 w 1602435"/>
                  <a:gd name="connsiteY11" fmla="*/ 54586 h 2294568"/>
                  <a:gd name="connsiteX12" fmla="*/ 129277 w 1602435"/>
                  <a:gd name="connsiteY12" fmla="*/ 77008 h 2294568"/>
                  <a:gd name="connsiteX13" fmla="*/ 358621 w 1602435"/>
                  <a:gd name="connsiteY13" fmla="*/ 944445 h 2294568"/>
                  <a:gd name="connsiteX14" fmla="*/ 778580 w 1602435"/>
                  <a:gd name="connsiteY14" fmla="*/ 1264264 h 2294568"/>
                  <a:gd name="connsiteX15" fmla="*/ 1133422 w 1602435"/>
                  <a:gd name="connsiteY15" fmla="*/ 1561661 h 2294568"/>
                  <a:gd name="connsiteX16" fmla="*/ 1317441 w 1602435"/>
                  <a:gd name="connsiteY16" fmla="*/ 1362202 h 2294568"/>
                  <a:gd name="connsiteX17" fmla="*/ 1454273 w 1602435"/>
                  <a:gd name="connsiteY17" fmla="*/ 1058886 h 2294568"/>
                  <a:gd name="connsiteX18" fmla="*/ 1602435 w 1602435"/>
                  <a:gd name="connsiteY18" fmla="*/ 1022295 h 2294568"/>
                  <a:gd name="connsiteX0" fmla="*/ 1602435 w 1602435"/>
                  <a:gd name="connsiteY0" fmla="*/ 1022295 h 2294568"/>
                  <a:gd name="connsiteX1" fmla="*/ 1447675 w 1602435"/>
                  <a:gd name="connsiteY1" fmla="*/ 1407045 h 2294568"/>
                  <a:gd name="connsiteX2" fmla="*/ 1245725 w 1602435"/>
                  <a:gd name="connsiteY2" fmla="*/ 1687937 h 2294568"/>
                  <a:gd name="connsiteX3" fmla="*/ 1156083 w 1602435"/>
                  <a:gd name="connsiteY3" fmla="*/ 2095110 h 2294568"/>
                  <a:gd name="connsiteX4" fmla="*/ 1351433 w 1602435"/>
                  <a:gd name="connsiteY4" fmla="*/ 2162374 h 2294568"/>
                  <a:gd name="connsiteX5" fmla="*/ 972062 w 1602435"/>
                  <a:gd name="connsiteY5" fmla="*/ 2294568 h 2294568"/>
                  <a:gd name="connsiteX6" fmla="*/ 765383 w 1602435"/>
                  <a:gd name="connsiteY6" fmla="*/ 1960580 h 2294568"/>
                  <a:gd name="connsiteX7" fmla="*/ 1025849 w 1602435"/>
                  <a:gd name="connsiteY7" fmla="*/ 2050265 h 2294568"/>
                  <a:gd name="connsiteX8" fmla="*/ 985259 w 1602435"/>
                  <a:gd name="connsiteY8" fmla="*/ 1598251 h 2294568"/>
                  <a:gd name="connsiteX9" fmla="*/ 369951 w 1602435"/>
                  <a:gd name="connsiteY9" fmla="*/ 1211169 h 2294568"/>
                  <a:gd name="connsiteX10" fmla="*/ 50965 w 1602435"/>
                  <a:gd name="connsiteY10" fmla="*/ 750904 h 2294568"/>
                  <a:gd name="connsiteX11" fmla="*/ 64161 w 1602435"/>
                  <a:gd name="connsiteY11" fmla="*/ 54586 h 2294568"/>
                  <a:gd name="connsiteX12" fmla="*/ 129277 w 1602435"/>
                  <a:gd name="connsiteY12" fmla="*/ 77008 h 2294568"/>
                  <a:gd name="connsiteX13" fmla="*/ 358621 w 1602435"/>
                  <a:gd name="connsiteY13" fmla="*/ 944445 h 2294568"/>
                  <a:gd name="connsiteX14" fmla="*/ 778580 w 1602435"/>
                  <a:gd name="connsiteY14" fmla="*/ 1264264 h 2294568"/>
                  <a:gd name="connsiteX15" fmla="*/ 1133422 w 1602435"/>
                  <a:gd name="connsiteY15" fmla="*/ 1561661 h 2294568"/>
                  <a:gd name="connsiteX16" fmla="*/ 1317441 w 1602435"/>
                  <a:gd name="connsiteY16" fmla="*/ 1362202 h 2294568"/>
                  <a:gd name="connsiteX17" fmla="*/ 1537318 w 1602435"/>
                  <a:gd name="connsiteY17" fmla="*/ 999873 h 2294568"/>
                  <a:gd name="connsiteX18" fmla="*/ 1602435 w 1602435"/>
                  <a:gd name="connsiteY18" fmla="*/ 1022295 h 2294568"/>
                  <a:gd name="connsiteX0" fmla="*/ 1602435 w 1602435"/>
                  <a:gd name="connsiteY0" fmla="*/ 1022295 h 2294568"/>
                  <a:gd name="connsiteX1" fmla="*/ 1447675 w 1602435"/>
                  <a:gd name="connsiteY1" fmla="*/ 1407045 h 2294568"/>
                  <a:gd name="connsiteX2" fmla="*/ 1245725 w 1602435"/>
                  <a:gd name="connsiteY2" fmla="*/ 1687937 h 2294568"/>
                  <a:gd name="connsiteX3" fmla="*/ 1156083 w 1602435"/>
                  <a:gd name="connsiteY3" fmla="*/ 2095110 h 2294568"/>
                  <a:gd name="connsiteX4" fmla="*/ 1351433 w 1602435"/>
                  <a:gd name="connsiteY4" fmla="*/ 2162374 h 2294568"/>
                  <a:gd name="connsiteX5" fmla="*/ 972062 w 1602435"/>
                  <a:gd name="connsiteY5" fmla="*/ 2294568 h 2294568"/>
                  <a:gd name="connsiteX6" fmla="*/ 765383 w 1602435"/>
                  <a:gd name="connsiteY6" fmla="*/ 1960580 h 2294568"/>
                  <a:gd name="connsiteX7" fmla="*/ 1025849 w 1602435"/>
                  <a:gd name="connsiteY7" fmla="*/ 2050265 h 2294568"/>
                  <a:gd name="connsiteX8" fmla="*/ 985259 w 1602435"/>
                  <a:gd name="connsiteY8" fmla="*/ 1598251 h 2294568"/>
                  <a:gd name="connsiteX9" fmla="*/ 369951 w 1602435"/>
                  <a:gd name="connsiteY9" fmla="*/ 1211169 h 2294568"/>
                  <a:gd name="connsiteX10" fmla="*/ 50965 w 1602435"/>
                  <a:gd name="connsiteY10" fmla="*/ 750904 h 2294568"/>
                  <a:gd name="connsiteX11" fmla="*/ 64161 w 1602435"/>
                  <a:gd name="connsiteY11" fmla="*/ 54586 h 2294568"/>
                  <a:gd name="connsiteX12" fmla="*/ 129277 w 1602435"/>
                  <a:gd name="connsiteY12" fmla="*/ 77008 h 2294568"/>
                  <a:gd name="connsiteX13" fmla="*/ 358621 w 1602435"/>
                  <a:gd name="connsiteY13" fmla="*/ 944445 h 2294568"/>
                  <a:gd name="connsiteX14" fmla="*/ 778580 w 1602435"/>
                  <a:gd name="connsiteY14" fmla="*/ 1264264 h 2294568"/>
                  <a:gd name="connsiteX15" fmla="*/ 1133422 w 1602435"/>
                  <a:gd name="connsiteY15" fmla="*/ 1561661 h 2294568"/>
                  <a:gd name="connsiteX16" fmla="*/ 1317441 w 1602435"/>
                  <a:gd name="connsiteY16" fmla="*/ 1362202 h 2294568"/>
                  <a:gd name="connsiteX17" fmla="*/ 1472201 w 1602435"/>
                  <a:gd name="connsiteY17" fmla="*/ 977452 h 2294568"/>
                  <a:gd name="connsiteX18" fmla="*/ 1602435 w 1602435"/>
                  <a:gd name="connsiteY18" fmla="*/ 1022295 h 2294568"/>
                  <a:gd name="connsiteX0" fmla="*/ 1602435 w 1602435"/>
                  <a:gd name="connsiteY0" fmla="*/ 1022295 h 2294568"/>
                  <a:gd name="connsiteX1" fmla="*/ 1447675 w 1602435"/>
                  <a:gd name="connsiteY1" fmla="*/ 1407045 h 2294568"/>
                  <a:gd name="connsiteX2" fmla="*/ 1245725 w 1602435"/>
                  <a:gd name="connsiteY2" fmla="*/ 1687937 h 2294568"/>
                  <a:gd name="connsiteX3" fmla="*/ 1156083 w 1602435"/>
                  <a:gd name="connsiteY3" fmla="*/ 2095110 h 2294568"/>
                  <a:gd name="connsiteX4" fmla="*/ 1351433 w 1602435"/>
                  <a:gd name="connsiteY4" fmla="*/ 2162374 h 2294568"/>
                  <a:gd name="connsiteX5" fmla="*/ 972062 w 1602435"/>
                  <a:gd name="connsiteY5" fmla="*/ 2294568 h 2294568"/>
                  <a:gd name="connsiteX6" fmla="*/ 765383 w 1602435"/>
                  <a:gd name="connsiteY6" fmla="*/ 1960580 h 2294568"/>
                  <a:gd name="connsiteX7" fmla="*/ 1025849 w 1602435"/>
                  <a:gd name="connsiteY7" fmla="*/ 2050265 h 2294568"/>
                  <a:gd name="connsiteX8" fmla="*/ 985259 w 1602435"/>
                  <a:gd name="connsiteY8" fmla="*/ 1598251 h 2294568"/>
                  <a:gd name="connsiteX9" fmla="*/ 369951 w 1602435"/>
                  <a:gd name="connsiteY9" fmla="*/ 1211169 h 2294568"/>
                  <a:gd name="connsiteX10" fmla="*/ 50965 w 1602435"/>
                  <a:gd name="connsiteY10" fmla="*/ 750904 h 2294568"/>
                  <a:gd name="connsiteX11" fmla="*/ 64161 w 1602435"/>
                  <a:gd name="connsiteY11" fmla="*/ 54586 h 2294568"/>
                  <a:gd name="connsiteX12" fmla="*/ 389745 w 1602435"/>
                  <a:gd name="connsiteY12" fmla="*/ 166694 h 2294568"/>
                  <a:gd name="connsiteX13" fmla="*/ 358621 w 1602435"/>
                  <a:gd name="connsiteY13" fmla="*/ 944445 h 2294568"/>
                  <a:gd name="connsiteX14" fmla="*/ 778580 w 1602435"/>
                  <a:gd name="connsiteY14" fmla="*/ 1264264 h 2294568"/>
                  <a:gd name="connsiteX15" fmla="*/ 1133422 w 1602435"/>
                  <a:gd name="connsiteY15" fmla="*/ 1561661 h 2294568"/>
                  <a:gd name="connsiteX16" fmla="*/ 1317441 w 1602435"/>
                  <a:gd name="connsiteY16" fmla="*/ 1362202 h 2294568"/>
                  <a:gd name="connsiteX17" fmla="*/ 1472201 w 1602435"/>
                  <a:gd name="connsiteY17" fmla="*/ 977452 h 2294568"/>
                  <a:gd name="connsiteX18" fmla="*/ 1602435 w 1602435"/>
                  <a:gd name="connsiteY18" fmla="*/ 1022295 h 2294568"/>
                  <a:gd name="connsiteX0" fmla="*/ 1569877 w 1569877"/>
                  <a:gd name="connsiteY0" fmla="*/ 955030 h 2227303"/>
                  <a:gd name="connsiteX1" fmla="*/ 1415117 w 1569877"/>
                  <a:gd name="connsiteY1" fmla="*/ 1339780 h 2227303"/>
                  <a:gd name="connsiteX2" fmla="*/ 1213167 w 1569877"/>
                  <a:gd name="connsiteY2" fmla="*/ 1620672 h 2227303"/>
                  <a:gd name="connsiteX3" fmla="*/ 1123525 w 1569877"/>
                  <a:gd name="connsiteY3" fmla="*/ 2027845 h 2227303"/>
                  <a:gd name="connsiteX4" fmla="*/ 1318875 w 1569877"/>
                  <a:gd name="connsiteY4" fmla="*/ 2095109 h 2227303"/>
                  <a:gd name="connsiteX5" fmla="*/ 939504 w 1569877"/>
                  <a:gd name="connsiteY5" fmla="*/ 2227303 h 2227303"/>
                  <a:gd name="connsiteX6" fmla="*/ 732825 w 1569877"/>
                  <a:gd name="connsiteY6" fmla="*/ 1893315 h 2227303"/>
                  <a:gd name="connsiteX7" fmla="*/ 993291 w 1569877"/>
                  <a:gd name="connsiteY7" fmla="*/ 1983000 h 2227303"/>
                  <a:gd name="connsiteX8" fmla="*/ 952701 w 1569877"/>
                  <a:gd name="connsiteY8" fmla="*/ 1530986 h 2227303"/>
                  <a:gd name="connsiteX9" fmla="*/ 337393 w 1569877"/>
                  <a:gd name="connsiteY9" fmla="*/ 1143904 h 2227303"/>
                  <a:gd name="connsiteX10" fmla="*/ 18407 w 1569877"/>
                  <a:gd name="connsiteY10" fmla="*/ 683639 h 2227303"/>
                  <a:gd name="connsiteX11" fmla="*/ 226953 w 1569877"/>
                  <a:gd name="connsiteY11" fmla="*/ 54586 h 2227303"/>
                  <a:gd name="connsiteX12" fmla="*/ 357187 w 1569877"/>
                  <a:gd name="connsiteY12" fmla="*/ 99429 h 2227303"/>
                  <a:gd name="connsiteX13" fmla="*/ 326063 w 1569877"/>
                  <a:gd name="connsiteY13" fmla="*/ 877180 h 2227303"/>
                  <a:gd name="connsiteX14" fmla="*/ 746022 w 1569877"/>
                  <a:gd name="connsiteY14" fmla="*/ 1196999 h 2227303"/>
                  <a:gd name="connsiteX15" fmla="*/ 1100864 w 1569877"/>
                  <a:gd name="connsiteY15" fmla="*/ 1494396 h 2227303"/>
                  <a:gd name="connsiteX16" fmla="*/ 1284883 w 1569877"/>
                  <a:gd name="connsiteY16" fmla="*/ 1294937 h 2227303"/>
                  <a:gd name="connsiteX17" fmla="*/ 1439643 w 1569877"/>
                  <a:gd name="connsiteY17" fmla="*/ 910187 h 2227303"/>
                  <a:gd name="connsiteX18" fmla="*/ 1569877 w 1569877"/>
                  <a:gd name="connsiteY18" fmla="*/ 955030 h 2227303"/>
                  <a:gd name="connsiteX0" fmla="*/ 1569877 w 1569877"/>
                  <a:gd name="connsiteY0" fmla="*/ 955030 h 2227303"/>
                  <a:gd name="connsiteX1" fmla="*/ 1415117 w 1569877"/>
                  <a:gd name="connsiteY1" fmla="*/ 1339780 h 2227303"/>
                  <a:gd name="connsiteX2" fmla="*/ 1213167 w 1569877"/>
                  <a:gd name="connsiteY2" fmla="*/ 1620672 h 2227303"/>
                  <a:gd name="connsiteX3" fmla="*/ 1123525 w 1569877"/>
                  <a:gd name="connsiteY3" fmla="*/ 2027845 h 2227303"/>
                  <a:gd name="connsiteX4" fmla="*/ 1318875 w 1569877"/>
                  <a:gd name="connsiteY4" fmla="*/ 2095109 h 2227303"/>
                  <a:gd name="connsiteX5" fmla="*/ 939504 w 1569877"/>
                  <a:gd name="connsiteY5" fmla="*/ 2227303 h 2227303"/>
                  <a:gd name="connsiteX6" fmla="*/ 732825 w 1569877"/>
                  <a:gd name="connsiteY6" fmla="*/ 1893315 h 2227303"/>
                  <a:gd name="connsiteX7" fmla="*/ 993291 w 1569877"/>
                  <a:gd name="connsiteY7" fmla="*/ 1983000 h 2227303"/>
                  <a:gd name="connsiteX8" fmla="*/ 952701 w 1569877"/>
                  <a:gd name="connsiteY8" fmla="*/ 1530986 h 2227303"/>
                  <a:gd name="connsiteX9" fmla="*/ 337393 w 1569877"/>
                  <a:gd name="connsiteY9" fmla="*/ 1143904 h 2227303"/>
                  <a:gd name="connsiteX10" fmla="*/ 18407 w 1569877"/>
                  <a:gd name="connsiteY10" fmla="*/ 683639 h 2227303"/>
                  <a:gd name="connsiteX11" fmla="*/ 226953 w 1569877"/>
                  <a:gd name="connsiteY11" fmla="*/ 54586 h 2227303"/>
                  <a:gd name="connsiteX12" fmla="*/ 357187 w 1569877"/>
                  <a:gd name="connsiteY12" fmla="*/ 99429 h 2227303"/>
                  <a:gd name="connsiteX13" fmla="*/ 456295 w 1569877"/>
                  <a:gd name="connsiteY13" fmla="*/ 922023 h 2227303"/>
                  <a:gd name="connsiteX14" fmla="*/ 746022 w 1569877"/>
                  <a:gd name="connsiteY14" fmla="*/ 1196999 h 2227303"/>
                  <a:gd name="connsiteX15" fmla="*/ 1100864 w 1569877"/>
                  <a:gd name="connsiteY15" fmla="*/ 1494396 h 2227303"/>
                  <a:gd name="connsiteX16" fmla="*/ 1284883 w 1569877"/>
                  <a:gd name="connsiteY16" fmla="*/ 1294937 h 2227303"/>
                  <a:gd name="connsiteX17" fmla="*/ 1439643 w 1569877"/>
                  <a:gd name="connsiteY17" fmla="*/ 910187 h 2227303"/>
                  <a:gd name="connsiteX18" fmla="*/ 1569877 w 1569877"/>
                  <a:gd name="connsiteY18" fmla="*/ 955030 h 2227303"/>
                  <a:gd name="connsiteX0" fmla="*/ 1401736 w 1401736"/>
                  <a:gd name="connsiteY0" fmla="*/ 955030 h 2227303"/>
                  <a:gd name="connsiteX1" fmla="*/ 1246976 w 1401736"/>
                  <a:gd name="connsiteY1" fmla="*/ 1339780 h 2227303"/>
                  <a:gd name="connsiteX2" fmla="*/ 1045026 w 1401736"/>
                  <a:gd name="connsiteY2" fmla="*/ 1620672 h 2227303"/>
                  <a:gd name="connsiteX3" fmla="*/ 955384 w 1401736"/>
                  <a:gd name="connsiteY3" fmla="*/ 2027845 h 2227303"/>
                  <a:gd name="connsiteX4" fmla="*/ 1150734 w 1401736"/>
                  <a:gd name="connsiteY4" fmla="*/ 2095109 h 2227303"/>
                  <a:gd name="connsiteX5" fmla="*/ 771363 w 1401736"/>
                  <a:gd name="connsiteY5" fmla="*/ 2227303 h 2227303"/>
                  <a:gd name="connsiteX6" fmla="*/ 564684 w 1401736"/>
                  <a:gd name="connsiteY6" fmla="*/ 1893315 h 2227303"/>
                  <a:gd name="connsiteX7" fmla="*/ 825150 w 1401736"/>
                  <a:gd name="connsiteY7" fmla="*/ 1983000 h 2227303"/>
                  <a:gd name="connsiteX8" fmla="*/ 784560 w 1401736"/>
                  <a:gd name="connsiteY8" fmla="*/ 1530986 h 2227303"/>
                  <a:gd name="connsiteX9" fmla="*/ 169252 w 1401736"/>
                  <a:gd name="connsiteY9" fmla="*/ 1143904 h 2227303"/>
                  <a:gd name="connsiteX10" fmla="*/ 45616 w 1401736"/>
                  <a:gd name="connsiteY10" fmla="*/ 750903 h 2227303"/>
                  <a:gd name="connsiteX11" fmla="*/ 58812 w 1401736"/>
                  <a:gd name="connsiteY11" fmla="*/ 54586 h 2227303"/>
                  <a:gd name="connsiteX12" fmla="*/ 189046 w 1401736"/>
                  <a:gd name="connsiteY12" fmla="*/ 99429 h 2227303"/>
                  <a:gd name="connsiteX13" fmla="*/ 288154 w 1401736"/>
                  <a:gd name="connsiteY13" fmla="*/ 922023 h 2227303"/>
                  <a:gd name="connsiteX14" fmla="*/ 577881 w 1401736"/>
                  <a:gd name="connsiteY14" fmla="*/ 1196999 h 2227303"/>
                  <a:gd name="connsiteX15" fmla="*/ 932723 w 1401736"/>
                  <a:gd name="connsiteY15" fmla="*/ 1494396 h 2227303"/>
                  <a:gd name="connsiteX16" fmla="*/ 1116742 w 1401736"/>
                  <a:gd name="connsiteY16" fmla="*/ 1294937 h 2227303"/>
                  <a:gd name="connsiteX17" fmla="*/ 1271502 w 1401736"/>
                  <a:gd name="connsiteY17" fmla="*/ 910187 h 2227303"/>
                  <a:gd name="connsiteX18" fmla="*/ 1401736 w 1401736"/>
                  <a:gd name="connsiteY18" fmla="*/ 955030 h 2227303"/>
                  <a:gd name="connsiteX0" fmla="*/ 1439645 w 1439645"/>
                  <a:gd name="connsiteY0" fmla="*/ 955030 h 2227303"/>
                  <a:gd name="connsiteX1" fmla="*/ 1284885 w 1439645"/>
                  <a:gd name="connsiteY1" fmla="*/ 1339780 h 2227303"/>
                  <a:gd name="connsiteX2" fmla="*/ 1082935 w 1439645"/>
                  <a:gd name="connsiteY2" fmla="*/ 1620672 h 2227303"/>
                  <a:gd name="connsiteX3" fmla="*/ 993293 w 1439645"/>
                  <a:gd name="connsiteY3" fmla="*/ 2027845 h 2227303"/>
                  <a:gd name="connsiteX4" fmla="*/ 1188643 w 1439645"/>
                  <a:gd name="connsiteY4" fmla="*/ 2095109 h 2227303"/>
                  <a:gd name="connsiteX5" fmla="*/ 809272 w 1439645"/>
                  <a:gd name="connsiteY5" fmla="*/ 2227303 h 2227303"/>
                  <a:gd name="connsiteX6" fmla="*/ 602593 w 1439645"/>
                  <a:gd name="connsiteY6" fmla="*/ 1893315 h 2227303"/>
                  <a:gd name="connsiteX7" fmla="*/ 863059 w 1439645"/>
                  <a:gd name="connsiteY7" fmla="*/ 1983000 h 2227303"/>
                  <a:gd name="connsiteX8" fmla="*/ 822469 w 1439645"/>
                  <a:gd name="connsiteY8" fmla="*/ 1530986 h 2227303"/>
                  <a:gd name="connsiteX9" fmla="*/ 207161 w 1439645"/>
                  <a:gd name="connsiteY9" fmla="*/ 1143904 h 2227303"/>
                  <a:gd name="connsiteX10" fmla="*/ 18407 w 1439645"/>
                  <a:gd name="connsiteY10" fmla="*/ 728482 h 2227303"/>
                  <a:gd name="connsiteX11" fmla="*/ 96721 w 1439645"/>
                  <a:gd name="connsiteY11" fmla="*/ 54586 h 2227303"/>
                  <a:gd name="connsiteX12" fmla="*/ 226955 w 1439645"/>
                  <a:gd name="connsiteY12" fmla="*/ 99429 h 2227303"/>
                  <a:gd name="connsiteX13" fmla="*/ 326063 w 1439645"/>
                  <a:gd name="connsiteY13" fmla="*/ 922023 h 2227303"/>
                  <a:gd name="connsiteX14" fmla="*/ 615790 w 1439645"/>
                  <a:gd name="connsiteY14" fmla="*/ 1196999 h 2227303"/>
                  <a:gd name="connsiteX15" fmla="*/ 970632 w 1439645"/>
                  <a:gd name="connsiteY15" fmla="*/ 1494396 h 2227303"/>
                  <a:gd name="connsiteX16" fmla="*/ 1154651 w 1439645"/>
                  <a:gd name="connsiteY16" fmla="*/ 1294937 h 2227303"/>
                  <a:gd name="connsiteX17" fmla="*/ 1309411 w 1439645"/>
                  <a:gd name="connsiteY17" fmla="*/ 910187 h 2227303"/>
                  <a:gd name="connsiteX18" fmla="*/ 1439645 w 1439645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635151 w 1472203"/>
                  <a:gd name="connsiteY6" fmla="*/ 1893315 h 2227303"/>
                  <a:gd name="connsiteX7" fmla="*/ 895617 w 1472203"/>
                  <a:gd name="connsiteY7" fmla="*/ 1983000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635151 w 1472203"/>
                  <a:gd name="connsiteY6" fmla="*/ 1893315 h 2227303"/>
                  <a:gd name="connsiteX7" fmla="*/ 895617 w 1472203"/>
                  <a:gd name="connsiteY7" fmla="*/ 1983000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635151 w 1472203"/>
                  <a:gd name="connsiteY6" fmla="*/ 1893315 h 2227303"/>
                  <a:gd name="connsiteX7" fmla="*/ 895617 w 1472203"/>
                  <a:gd name="connsiteY7" fmla="*/ 1983000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635151 w 1472203"/>
                  <a:gd name="connsiteY6" fmla="*/ 1893315 h 2227303"/>
                  <a:gd name="connsiteX7" fmla="*/ 895617 w 1472203"/>
                  <a:gd name="connsiteY7" fmla="*/ 1983000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895617 w 1472203"/>
                  <a:gd name="connsiteY7" fmla="*/ 1983000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1025851 w 1472203"/>
                  <a:gd name="connsiteY3" fmla="*/ 2027845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895617 w 1472203"/>
                  <a:gd name="connsiteY3" fmla="*/ 1983002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855027 w 1472203"/>
                  <a:gd name="connsiteY8" fmla="*/ 153098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895617 w 1472203"/>
                  <a:gd name="connsiteY3" fmla="*/ 1983002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1003190 w 1472203"/>
                  <a:gd name="connsiteY15" fmla="*/ 1494396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115493 w 1472203"/>
                  <a:gd name="connsiteY2" fmla="*/ 1620672 h 2227303"/>
                  <a:gd name="connsiteX3" fmla="*/ 895617 w 1472203"/>
                  <a:gd name="connsiteY3" fmla="*/ 1983002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050377 w 1472203"/>
                  <a:gd name="connsiteY2" fmla="*/ 1598252 h 2227303"/>
                  <a:gd name="connsiteX3" fmla="*/ 895617 w 1472203"/>
                  <a:gd name="connsiteY3" fmla="*/ 1983002 h 2227303"/>
                  <a:gd name="connsiteX4" fmla="*/ 1221201 w 1472203"/>
                  <a:gd name="connsiteY4" fmla="*/ 2095109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050377 w 1472203"/>
                  <a:gd name="connsiteY2" fmla="*/ 1598252 h 2227303"/>
                  <a:gd name="connsiteX3" fmla="*/ 895617 w 1472203"/>
                  <a:gd name="connsiteY3" fmla="*/ 1983002 h 2227303"/>
                  <a:gd name="connsiteX4" fmla="*/ 1090967 w 1472203"/>
                  <a:gd name="connsiteY4" fmla="*/ 2050266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8 w 1472203"/>
                  <a:gd name="connsiteY14" fmla="*/ 1196999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050377 w 1472203"/>
                  <a:gd name="connsiteY2" fmla="*/ 1598252 h 2227303"/>
                  <a:gd name="connsiteX3" fmla="*/ 895617 w 1472203"/>
                  <a:gd name="connsiteY3" fmla="*/ 1983002 h 2227303"/>
                  <a:gd name="connsiteX4" fmla="*/ 1090967 w 1472203"/>
                  <a:gd name="connsiteY4" fmla="*/ 2050266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7 w 1472203"/>
                  <a:gd name="connsiteY14" fmla="*/ 1197000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050377 w 1472203"/>
                  <a:gd name="connsiteY2" fmla="*/ 1598252 h 2227303"/>
                  <a:gd name="connsiteX3" fmla="*/ 895617 w 1472203"/>
                  <a:gd name="connsiteY3" fmla="*/ 1983002 h 2227303"/>
                  <a:gd name="connsiteX4" fmla="*/ 1090967 w 1472203"/>
                  <a:gd name="connsiteY4" fmla="*/ 2050266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7 w 1472203"/>
                  <a:gd name="connsiteY14" fmla="*/ 1197000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72203 w 1472203"/>
                  <a:gd name="connsiteY0" fmla="*/ 955030 h 2227303"/>
                  <a:gd name="connsiteX1" fmla="*/ 1317443 w 1472203"/>
                  <a:gd name="connsiteY1" fmla="*/ 1339780 h 2227303"/>
                  <a:gd name="connsiteX2" fmla="*/ 1050377 w 1472203"/>
                  <a:gd name="connsiteY2" fmla="*/ 1598252 h 2227303"/>
                  <a:gd name="connsiteX3" fmla="*/ 895617 w 1472203"/>
                  <a:gd name="connsiteY3" fmla="*/ 1983002 h 2227303"/>
                  <a:gd name="connsiteX4" fmla="*/ 1090967 w 1472203"/>
                  <a:gd name="connsiteY4" fmla="*/ 2050266 h 2227303"/>
                  <a:gd name="connsiteX5" fmla="*/ 841830 w 1472203"/>
                  <a:gd name="connsiteY5" fmla="*/ 2227303 h 2227303"/>
                  <a:gd name="connsiteX6" fmla="*/ 439800 w 1472203"/>
                  <a:gd name="connsiteY6" fmla="*/ 1826051 h 2227303"/>
                  <a:gd name="connsiteX7" fmla="*/ 765384 w 1472203"/>
                  <a:gd name="connsiteY7" fmla="*/ 1938159 h 2227303"/>
                  <a:gd name="connsiteX8" fmla="*/ 789911 w 1472203"/>
                  <a:gd name="connsiteY8" fmla="*/ 1508566 h 2227303"/>
                  <a:gd name="connsiteX9" fmla="*/ 435068 w 1472203"/>
                  <a:gd name="connsiteY9" fmla="*/ 1211167 h 2227303"/>
                  <a:gd name="connsiteX10" fmla="*/ 50965 w 1472203"/>
                  <a:gd name="connsiteY10" fmla="*/ 728482 h 2227303"/>
                  <a:gd name="connsiteX11" fmla="*/ 129279 w 1472203"/>
                  <a:gd name="connsiteY11" fmla="*/ 54586 h 2227303"/>
                  <a:gd name="connsiteX12" fmla="*/ 259513 w 1472203"/>
                  <a:gd name="connsiteY12" fmla="*/ 99429 h 2227303"/>
                  <a:gd name="connsiteX13" fmla="*/ 358621 w 1472203"/>
                  <a:gd name="connsiteY13" fmla="*/ 922023 h 2227303"/>
                  <a:gd name="connsiteX14" fmla="*/ 648347 w 1472203"/>
                  <a:gd name="connsiteY14" fmla="*/ 1197000 h 2227303"/>
                  <a:gd name="connsiteX15" fmla="*/ 938072 w 1472203"/>
                  <a:gd name="connsiteY15" fmla="*/ 1471975 h 2227303"/>
                  <a:gd name="connsiteX16" fmla="*/ 1187209 w 1472203"/>
                  <a:gd name="connsiteY16" fmla="*/ 1294937 h 2227303"/>
                  <a:gd name="connsiteX17" fmla="*/ 1341969 w 1472203"/>
                  <a:gd name="connsiteY17" fmla="*/ 910187 h 2227303"/>
                  <a:gd name="connsiteX18" fmla="*/ 1472203 w 1472203"/>
                  <a:gd name="connsiteY18" fmla="*/ 955030 h 2227303"/>
                  <a:gd name="connsiteX0" fmla="*/ 1407085 w 1407085"/>
                  <a:gd name="connsiteY0" fmla="*/ 955030 h 2227303"/>
                  <a:gd name="connsiteX1" fmla="*/ 1252325 w 1407085"/>
                  <a:gd name="connsiteY1" fmla="*/ 1339780 h 2227303"/>
                  <a:gd name="connsiteX2" fmla="*/ 985259 w 1407085"/>
                  <a:gd name="connsiteY2" fmla="*/ 1598252 h 2227303"/>
                  <a:gd name="connsiteX3" fmla="*/ 830499 w 1407085"/>
                  <a:gd name="connsiteY3" fmla="*/ 1983002 h 2227303"/>
                  <a:gd name="connsiteX4" fmla="*/ 1025849 w 1407085"/>
                  <a:gd name="connsiteY4" fmla="*/ 2050266 h 2227303"/>
                  <a:gd name="connsiteX5" fmla="*/ 776712 w 1407085"/>
                  <a:gd name="connsiteY5" fmla="*/ 2227303 h 2227303"/>
                  <a:gd name="connsiteX6" fmla="*/ 374682 w 1407085"/>
                  <a:gd name="connsiteY6" fmla="*/ 1826051 h 2227303"/>
                  <a:gd name="connsiteX7" fmla="*/ 700266 w 1407085"/>
                  <a:gd name="connsiteY7" fmla="*/ 1938159 h 2227303"/>
                  <a:gd name="connsiteX8" fmla="*/ 724793 w 1407085"/>
                  <a:gd name="connsiteY8" fmla="*/ 1508566 h 2227303"/>
                  <a:gd name="connsiteX9" fmla="*/ 369950 w 1407085"/>
                  <a:gd name="connsiteY9" fmla="*/ 1211167 h 2227303"/>
                  <a:gd name="connsiteX10" fmla="*/ 50965 w 1407085"/>
                  <a:gd name="connsiteY10" fmla="*/ 750903 h 2227303"/>
                  <a:gd name="connsiteX11" fmla="*/ 64161 w 1407085"/>
                  <a:gd name="connsiteY11" fmla="*/ 54586 h 2227303"/>
                  <a:gd name="connsiteX12" fmla="*/ 194395 w 1407085"/>
                  <a:gd name="connsiteY12" fmla="*/ 99429 h 2227303"/>
                  <a:gd name="connsiteX13" fmla="*/ 293503 w 1407085"/>
                  <a:gd name="connsiteY13" fmla="*/ 922023 h 2227303"/>
                  <a:gd name="connsiteX14" fmla="*/ 583229 w 1407085"/>
                  <a:gd name="connsiteY14" fmla="*/ 1197000 h 2227303"/>
                  <a:gd name="connsiteX15" fmla="*/ 872954 w 1407085"/>
                  <a:gd name="connsiteY15" fmla="*/ 1471975 h 2227303"/>
                  <a:gd name="connsiteX16" fmla="*/ 1122091 w 1407085"/>
                  <a:gd name="connsiteY16" fmla="*/ 1294937 h 2227303"/>
                  <a:gd name="connsiteX17" fmla="*/ 1276851 w 1407085"/>
                  <a:gd name="connsiteY17" fmla="*/ 910187 h 2227303"/>
                  <a:gd name="connsiteX18" fmla="*/ 1407085 w 1407085"/>
                  <a:gd name="connsiteY18" fmla="*/ 955030 h 2227303"/>
                  <a:gd name="connsiteX0" fmla="*/ 1391671 w 1391671"/>
                  <a:gd name="connsiteY0" fmla="*/ 955030 h 2227303"/>
                  <a:gd name="connsiteX1" fmla="*/ 1236911 w 1391671"/>
                  <a:gd name="connsiteY1" fmla="*/ 1339780 h 2227303"/>
                  <a:gd name="connsiteX2" fmla="*/ 969845 w 1391671"/>
                  <a:gd name="connsiteY2" fmla="*/ 1598252 h 2227303"/>
                  <a:gd name="connsiteX3" fmla="*/ 815085 w 1391671"/>
                  <a:gd name="connsiteY3" fmla="*/ 1983002 h 2227303"/>
                  <a:gd name="connsiteX4" fmla="*/ 1010435 w 1391671"/>
                  <a:gd name="connsiteY4" fmla="*/ 2050266 h 2227303"/>
                  <a:gd name="connsiteX5" fmla="*/ 761298 w 1391671"/>
                  <a:gd name="connsiteY5" fmla="*/ 2227303 h 2227303"/>
                  <a:gd name="connsiteX6" fmla="*/ 359268 w 1391671"/>
                  <a:gd name="connsiteY6" fmla="*/ 1826051 h 2227303"/>
                  <a:gd name="connsiteX7" fmla="*/ 684852 w 1391671"/>
                  <a:gd name="connsiteY7" fmla="*/ 1938159 h 2227303"/>
                  <a:gd name="connsiteX8" fmla="*/ 709379 w 1391671"/>
                  <a:gd name="connsiteY8" fmla="*/ 1508566 h 2227303"/>
                  <a:gd name="connsiteX9" fmla="*/ 354536 w 1391671"/>
                  <a:gd name="connsiteY9" fmla="*/ 1211167 h 2227303"/>
                  <a:gd name="connsiteX10" fmla="*/ 35551 w 1391671"/>
                  <a:gd name="connsiteY10" fmla="*/ 750903 h 2227303"/>
                  <a:gd name="connsiteX11" fmla="*/ 48747 w 1391671"/>
                  <a:gd name="connsiteY11" fmla="*/ 54586 h 2227303"/>
                  <a:gd name="connsiteX12" fmla="*/ 178981 w 1391671"/>
                  <a:gd name="connsiteY12" fmla="*/ 99429 h 2227303"/>
                  <a:gd name="connsiteX13" fmla="*/ 278089 w 1391671"/>
                  <a:gd name="connsiteY13" fmla="*/ 922023 h 2227303"/>
                  <a:gd name="connsiteX14" fmla="*/ 567815 w 1391671"/>
                  <a:gd name="connsiteY14" fmla="*/ 1197000 h 2227303"/>
                  <a:gd name="connsiteX15" fmla="*/ 857540 w 1391671"/>
                  <a:gd name="connsiteY15" fmla="*/ 1471975 h 2227303"/>
                  <a:gd name="connsiteX16" fmla="*/ 1106677 w 1391671"/>
                  <a:gd name="connsiteY16" fmla="*/ 1294937 h 2227303"/>
                  <a:gd name="connsiteX17" fmla="*/ 1261437 w 1391671"/>
                  <a:gd name="connsiteY17" fmla="*/ 910187 h 2227303"/>
                  <a:gd name="connsiteX18" fmla="*/ 1391671 w 1391671"/>
                  <a:gd name="connsiteY18" fmla="*/ 955030 h 2227303"/>
                  <a:gd name="connsiteX0" fmla="*/ 1356120 w 1356120"/>
                  <a:gd name="connsiteY0" fmla="*/ 955030 h 2227303"/>
                  <a:gd name="connsiteX1" fmla="*/ 1201360 w 1356120"/>
                  <a:gd name="connsiteY1" fmla="*/ 1339780 h 2227303"/>
                  <a:gd name="connsiteX2" fmla="*/ 934294 w 1356120"/>
                  <a:gd name="connsiteY2" fmla="*/ 1598252 h 2227303"/>
                  <a:gd name="connsiteX3" fmla="*/ 779534 w 1356120"/>
                  <a:gd name="connsiteY3" fmla="*/ 1983002 h 2227303"/>
                  <a:gd name="connsiteX4" fmla="*/ 974884 w 1356120"/>
                  <a:gd name="connsiteY4" fmla="*/ 2050266 h 2227303"/>
                  <a:gd name="connsiteX5" fmla="*/ 725747 w 1356120"/>
                  <a:gd name="connsiteY5" fmla="*/ 2227303 h 2227303"/>
                  <a:gd name="connsiteX6" fmla="*/ 323717 w 1356120"/>
                  <a:gd name="connsiteY6" fmla="*/ 1826051 h 2227303"/>
                  <a:gd name="connsiteX7" fmla="*/ 649301 w 1356120"/>
                  <a:gd name="connsiteY7" fmla="*/ 1938159 h 2227303"/>
                  <a:gd name="connsiteX8" fmla="*/ 673828 w 1356120"/>
                  <a:gd name="connsiteY8" fmla="*/ 1508566 h 2227303"/>
                  <a:gd name="connsiteX9" fmla="*/ 318985 w 1356120"/>
                  <a:gd name="connsiteY9" fmla="*/ 1211167 h 2227303"/>
                  <a:gd name="connsiteX10" fmla="*/ 0 w 1356120"/>
                  <a:gd name="connsiteY10" fmla="*/ 750903 h 2227303"/>
                  <a:gd name="connsiteX11" fmla="*/ 13196 w 1356120"/>
                  <a:gd name="connsiteY11" fmla="*/ 54586 h 2227303"/>
                  <a:gd name="connsiteX12" fmla="*/ 143430 w 1356120"/>
                  <a:gd name="connsiteY12" fmla="*/ 99429 h 2227303"/>
                  <a:gd name="connsiteX13" fmla="*/ 242538 w 1356120"/>
                  <a:gd name="connsiteY13" fmla="*/ 922023 h 2227303"/>
                  <a:gd name="connsiteX14" fmla="*/ 532264 w 1356120"/>
                  <a:gd name="connsiteY14" fmla="*/ 1197000 h 2227303"/>
                  <a:gd name="connsiteX15" fmla="*/ 821989 w 1356120"/>
                  <a:gd name="connsiteY15" fmla="*/ 1471975 h 2227303"/>
                  <a:gd name="connsiteX16" fmla="*/ 1071126 w 1356120"/>
                  <a:gd name="connsiteY16" fmla="*/ 1294937 h 2227303"/>
                  <a:gd name="connsiteX17" fmla="*/ 1225886 w 1356120"/>
                  <a:gd name="connsiteY17" fmla="*/ 910187 h 2227303"/>
                  <a:gd name="connsiteX18" fmla="*/ 1356120 w 1356120"/>
                  <a:gd name="connsiteY18" fmla="*/ 955030 h 2227303"/>
                  <a:gd name="connsiteX0" fmla="*/ 1356120 w 1356120"/>
                  <a:gd name="connsiteY0" fmla="*/ 955030 h 2227303"/>
                  <a:gd name="connsiteX1" fmla="*/ 1201360 w 1356120"/>
                  <a:gd name="connsiteY1" fmla="*/ 1339780 h 2227303"/>
                  <a:gd name="connsiteX2" fmla="*/ 934294 w 1356120"/>
                  <a:gd name="connsiteY2" fmla="*/ 1598252 h 2227303"/>
                  <a:gd name="connsiteX3" fmla="*/ 779534 w 1356120"/>
                  <a:gd name="connsiteY3" fmla="*/ 1983002 h 2227303"/>
                  <a:gd name="connsiteX4" fmla="*/ 974884 w 1356120"/>
                  <a:gd name="connsiteY4" fmla="*/ 2050266 h 2227303"/>
                  <a:gd name="connsiteX5" fmla="*/ 725747 w 1356120"/>
                  <a:gd name="connsiteY5" fmla="*/ 2227303 h 2227303"/>
                  <a:gd name="connsiteX6" fmla="*/ 323717 w 1356120"/>
                  <a:gd name="connsiteY6" fmla="*/ 1826051 h 2227303"/>
                  <a:gd name="connsiteX7" fmla="*/ 649301 w 1356120"/>
                  <a:gd name="connsiteY7" fmla="*/ 1938159 h 2227303"/>
                  <a:gd name="connsiteX8" fmla="*/ 673828 w 1356120"/>
                  <a:gd name="connsiteY8" fmla="*/ 1508566 h 2227303"/>
                  <a:gd name="connsiteX9" fmla="*/ 318985 w 1356120"/>
                  <a:gd name="connsiteY9" fmla="*/ 1211167 h 2227303"/>
                  <a:gd name="connsiteX10" fmla="*/ 0 w 1356120"/>
                  <a:gd name="connsiteY10" fmla="*/ 750903 h 2227303"/>
                  <a:gd name="connsiteX11" fmla="*/ 13196 w 1356120"/>
                  <a:gd name="connsiteY11" fmla="*/ 54586 h 2227303"/>
                  <a:gd name="connsiteX12" fmla="*/ 143430 w 1356120"/>
                  <a:gd name="connsiteY12" fmla="*/ 99429 h 2227303"/>
                  <a:gd name="connsiteX13" fmla="*/ 242538 w 1356120"/>
                  <a:gd name="connsiteY13" fmla="*/ 922023 h 2227303"/>
                  <a:gd name="connsiteX14" fmla="*/ 532264 w 1356120"/>
                  <a:gd name="connsiteY14" fmla="*/ 1197000 h 2227303"/>
                  <a:gd name="connsiteX15" fmla="*/ 821989 w 1356120"/>
                  <a:gd name="connsiteY15" fmla="*/ 1471975 h 2227303"/>
                  <a:gd name="connsiteX16" fmla="*/ 1071126 w 1356120"/>
                  <a:gd name="connsiteY16" fmla="*/ 1294937 h 2227303"/>
                  <a:gd name="connsiteX17" fmla="*/ 1225886 w 1356120"/>
                  <a:gd name="connsiteY17" fmla="*/ 910187 h 2227303"/>
                  <a:gd name="connsiteX18" fmla="*/ 1356120 w 1356120"/>
                  <a:gd name="connsiteY18" fmla="*/ 955030 h 2227303"/>
                  <a:gd name="connsiteX0" fmla="*/ 1356120 w 1356120"/>
                  <a:gd name="connsiteY0" fmla="*/ 955030 h 2204883"/>
                  <a:gd name="connsiteX1" fmla="*/ 1201360 w 1356120"/>
                  <a:gd name="connsiteY1" fmla="*/ 1339780 h 2204883"/>
                  <a:gd name="connsiteX2" fmla="*/ 934294 w 1356120"/>
                  <a:gd name="connsiteY2" fmla="*/ 1598252 h 2204883"/>
                  <a:gd name="connsiteX3" fmla="*/ 779534 w 1356120"/>
                  <a:gd name="connsiteY3" fmla="*/ 1983002 h 2204883"/>
                  <a:gd name="connsiteX4" fmla="*/ 974884 w 1356120"/>
                  <a:gd name="connsiteY4" fmla="*/ 2050266 h 2204883"/>
                  <a:gd name="connsiteX5" fmla="*/ 660632 w 1356120"/>
                  <a:gd name="connsiteY5" fmla="*/ 2204883 h 2204883"/>
                  <a:gd name="connsiteX6" fmla="*/ 323717 w 1356120"/>
                  <a:gd name="connsiteY6" fmla="*/ 1826051 h 2204883"/>
                  <a:gd name="connsiteX7" fmla="*/ 649301 w 1356120"/>
                  <a:gd name="connsiteY7" fmla="*/ 1938159 h 2204883"/>
                  <a:gd name="connsiteX8" fmla="*/ 673828 w 1356120"/>
                  <a:gd name="connsiteY8" fmla="*/ 1508566 h 2204883"/>
                  <a:gd name="connsiteX9" fmla="*/ 318985 w 1356120"/>
                  <a:gd name="connsiteY9" fmla="*/ 1211167 h 2204883"/>
                  <a:gd name="connsiteX10" fmla="*/ 0 w 1356120"/>
                  <a:gd name="connsiteY10" fmla="*/ 750903 h 2204883"/>
                  <a:gd name="connsiteX11" fmla="*/ 13196 w 1356120"/>
                  <a:gd name="connsiteY11" fmla="*/ 54586 h 2204883"/>
                  <a:gd name="connsiteX12" fmla="*/ 143430 w 1356120"/>
                  <a:gd name="connsiteY12" fmla="*/ 99429 h 2204883"/>
                  <a:gd name="connsiteX13" fmla="*/ 242538 w 1356120"/>
                  <a:gd name="connsiteY13" fmla="*/ 922023 h 2204883"/>
                  <a:gd name="connsiteX14" fmla="*/ 532264 w 1356120"/>
                  <a:gd name="connsiteY14" fmla="*/ 1197000 h 2204883"/>
                  <a:gd name="connsiteX15" fmla="*/ 821989 w 1356120"/>
                  <a:gd name="connsiteY15" fmla="*/ 1471975 h 2204883"/>
                  <a:gd name="connsiteX16" fmla="*/ 1071126 w 1356120"/>
                  <a:gd name="connsiteY16" fmla="*/ 1294937 h 2204883"/>
                  <a:gd name="connsiteX17" fmla="*/ 1225886 w 1356120"/>
                  <a:gd name="connsiteY17" fmla="*/ 910187 h 2204883"/>
                  <a:gd name="connsiteX18" fmla="*/ 1356120 w 1356120"/>
                  <a:gd name="connsiteY18" fmla="*/ 955030 h 2204883"/>
                  <a:gd name="connsiteX0" fmla="*/ 1356120 w 1356120"/>
                  <a:gd name="connsiteY0" fmla="*/ 955030 h 2204883"/>
                  <a:gd name="connsiteX1" fmla="*/ 1201360 w 1356120"/>
                  <a:gd name="connsiteY1" fmla="*/ 1339780 h 2204883"/>
                  <a:gd name="connsiteX2" fmla="*/ 934294 w 1356120"/>
                  <a:gd name="connsiteY2" fmla="*/ 1598252 h 2204883"/>
                  <a:gd name="connsiteX3" fmla="*/ 779534 w 1356120"/>
                  <a:gd name="connsiteY3" fmla="*/ 1983002 h 2204883"/>
                  <a:gd name="connsiteX4" fmla="*/ 974884 w 1356120"/>
                  <a:gd name="connsiteY4" fmla="*/ 2050266 h 2204883"/>
                  <a:gd name="connsiteX5" fmla="*/ 660632 w 1356120"/>
                  <a:gd name="connsiteY5" fmla="*/ 2204883 h 2204883"/>
                  <a:gd name="connsiteX6" fmla="*/ 323717 w 1356120"/>
                  <a:gd name="connsiteY6" fmla="*/ 1826051 h 2204883"/>
                  <a:gd name="connsiteX7" fmla="*/ 649301 w 1356120"/>
                  <a:gd name="connsiteY7" fmla="*/ 1938159 h 2204883"/>
                  <a:gd name="connsiteX8" fmla="*/ 673828 w 1356120"/>
                  <a:gd name="connsiteY8" fmla="*/ 1508566 h 2204883"/>
                  <a:gd name="connsiteX9" fmla="*/ 318985 w 1356120"/>
                  <a:gd name="connsiteY9" fmla="*/ 1211167 h 2204883"/>
                  <a:gd name="connsiteX10" fmla="*/ 0 w 1356120"/>
                  <a:gd name="connsiteY10" fmla="*/ 750903 h 2204883"/>
                  <a:gd name="connsiteX11" fmla="*/ 13196 w 1356120"/>
                  <a:gd name="connsiteY11" fmla="*/ 54586 h 2204883"/>
                  <a:gd name="connsiteX12" fmla="*/ 143430 w 1356120"/>
                  <a:gd name="connsiteY12" fmla="*/ 99429 h 2204883"/>
                  <a:gd name="connsiteX13" fmla="*/ 242538 w 1356120"/>
                  <a:gd name="connsiteY13" fmla="*/ 922023 h 2204883"/>
                  <a:gd name="connsiteX14" fmla="*/ 532264 w 1356120"/>
                  <a:gd name="connsiteY14" fmla="*/ 1197000 h 2204883"/>
                  <a:gd name="connsiteX15" fmla="*/ 821989 w 1356120"/>
                  <a:gd name="connsiteY15" fmla="*/ 1471975 h 2204883"/>
                  <a:gd name="connsiteX16" fmla="*/ 1071126 w 1356120"/>
                  <a:gd name="connsiteY16" fmla="*/ 1294937 h 2204883"/>
                  <a:gd name="connsiteX17" fmla="*/ 1225886 w 1356120"/>
                  <a:gd name="connsiteY17" fmla="*/ 910187 h 2204883"/>
                  <a:gd name="connsiteX18" fmla="*/ 1356120 w 1356120"/>
                  <a:gd name="connsiteY18" fmla="*/ 955030 h 2204883"/>
                  <a:gd name="connsiteX0" fmla="*/ 1360851 w 1360851"/>
                  <a:gd name="connsiteY0" fmla="*/ 873594 h 2123447"/>
                  <a:gd name="connsiteX1" fmla="*/ 1206091 w 1360851"/>
                  <a:gd name="connsiteY1" fmla="*/ 1258344 h 2123447"/>
                  <a:gd name="connsiteX2" fmla="*/ 939025 w 1360851"/>
                  <a:gd name="connsiteY2" fmla="*/ 1516816 h 2123447"/>
                  <a:gd name="connsiteX3" fmla="*/ 784265 w 1360851"/>
                  <a:gd name="connsiteY3" fmla="*/ 1901566 h 2123447"/>
                  <a:gd name="connsiteX4" fmla="*/ 979615 w 1360851"/>
                  <a:gd name="connsiteY4" fmla="*/ 1968830 h 2123447"/>
                  <a:gd name="connsiteX5" fmla="*/ 665363 w 1360851"/>
                  <a:gd name="connsiteY5" fmla="*/ 2123447 h 2123447"/>
                  <a:gd name="connsiteX6" fmla="*/ 328448 w 1360851"/>
                  <a:gd name="connsiteY6" fmla="*/ 1744615 h 2123447"/>
                  <a:gd name="connsiteX7" fmla="*/ 654032 w 1360851"/>
                  <a:gd name="connsiteY7" fmla="*/ 1856723 h 2123447"/>
                  <a:gd name="connsiteX8" fmla="*/ 678559 w 1360851"/>
                  <a:gd name="connsiteY8" fmla="*/ 1427130 h 2123447"/>
                  <a:gd name="connsiteX9" fmla="*/ 323716 w 1360851"/>
                  <a:gd name="connsiteY9" fmla="*/ 1129731 h 2123447"/>
                  <a:gd name="connsiteX10" fmla="*/ 4731 w 1360851"/>
                  <a:gd name="connsiteY10" fmla="*/ 669467 h 2123447"/>
                  <a:gd name="connsiteX11" fmla="*/ 0 w 1360851"/>
                  <a:gd name="connsiteY11" fmla="*/ 54586 h 2123447"/>
                  <a:gd name="connsiteX12" fmla="*/ 148161 w 1360851"/>
                  <a:gd name="connsiteY12" fmla="*/ 17993 h 2123447"/>
                  <a:gd name="connsiteX13" fmla="*/ 247269 w 1360851"/>
                  <a:gd name="connsiteY13" fmla="*/ 840587 h 2123447"/>
                  <a:gd name="connsiteX14" fmla="*/ 536995 w 1360851"/>
                  <a:gd name="connsiteY14" fmla="*/ 1115564 h 2123447"/>
                  <a:gd name="connsiteX15" fmla="*/ 826720 w 1360851"/>
                  <a:gd name="connsiteY15" fmla="*/ 1390539 h 2123447"/>
                  <a:gd name="connsiteX16" fmla="*/ 1075857 w 1360851"/>
                  <a:gd name="connsiteY16" fmla="*/ 1213501 h 2123447"/>
                  <a:gd name="connsiteX17" fmla="*/ 1230617 w 1360851"/>
                  <a:gd name="connsiteY17" fmla="*/ 828751 h 2123447"/>
                  <a:gd name="connsiteX18" fmla="*/ 1360851 w 1360851"/>
                  <a:gd name="connsiteY18" fmla="*/ 873594 h 2123447"/>
                  <a:gd name="connsiteX0" fmla="*/ 1356120 w 1356120"/>
                  <a:gd name="connsiteY0" fmla="*/ 955029 h 2204882"/>
                  <a:gd name="connsiteX1" fmla="*/ 1201360 w 1356120"/>
                  <a:gd name="connsiteY1" fmla="*/ 1339779 h 2204882"/>
                  <a:gd name="connsiteX2" fmla="*/ 934294 w 1356120"/>
                  <a:gd name="connsiteY2" fmla="*/ 1598251 h 2204882"/>
                  <a:gd name="connsiteX3" fmla="*/ 779534 w 1356120"/>
                  <a:gd name="connsiteY3" fmla="*/ 1983001 h 2204882"/>
                  <a:gd name="connsiteX4" fmla="*/ 974884 w 1356120"/>
                  <a:gd name="connsiteY4" fmla="*/ 2050265 h 2204882"/>
                  <a:gd name="connsiteX5" fmla="*/ 660632 w 1356120"/>
                  <a:gd name="connsiteY5" fmla="*/ 2204882 h 2204882"/>
                  <a:gd name="connsiteX6" fmla="*/ 323717 w 1356120"/>
                  <a:gd name="connsiteY6" fmla="*/ 1826050 h 2204882"/>
                  <a:gd name="connsiteX7" fmla="*/ 649301 w 1356120"/>
                  <a:gd name="connsiteY7" fmla="*/ 1938158 h 2204882"/>
                  <a:gd name="connsiteX8" fmla="*/ 673828 w 1356120"/>
                  <a:gd name="connsiteY8" fmla="*/ 1508565 h 2204882"/>
                  <a:gd name="connsiteX9" fmla="*/ 318985 w 1356120"/>
                  <a:gd name="connsiteY9" fmla="*/ 1211166 h 2204882"/>
                  <a:gd name="connsiteX10" fmla="*/ 0 w 1356120"/>
                  <a:gd name="connsiteY10" fmla="*/ 750902 h 2204882"/>
                  <a:gd name="connsiteX11" fmla="*/ 13198 w 1356120"/>
                  <a:gd name="connsiteY11" fmla="*/ 54586 h 2204882"/>
                  <a:gd name="connsiteX12" fmla="*/ 143430 w 1356120"/>
                  <a:gd name="connsiteY12" fmla="*/ 99428 h 2204882"/>
                  <a:gd name="connsiteX13" fmla="*/ 242538 w 1356120"/>
                  <a:gd name="connsiteY13" fmla="*/ 922022 h 2204882"/>
                  <a:gd name="connsiteX14" fmla="*/ 532264 w 1356120"/>
                  <a:gd name="connsiteY14" fmla="*/ 1196999 h 2204882"/>
                  <a:gd name="connsiteX15" fmla="*/ 821989 w 1356120"/>
                  <a:gd name="connsiteY15" fmla="*/ 1471974 h 2204882"/>
                  <a:gd name="connsiteX16" fmla="*/ 1071126 w 1356120"/>
                  <a:gd name="connsiteY16" fmla="*/ 1294936 h 2204882"/>
                  <a:gd name="connsiteX17" fmla="*/ 1225886 w 1356120"/>
                  <a:gd name="connsiteY17" fmla="*/ 910186 h 2204882"/>
                  <a:gd name="connsiteX18" fmla="*/ 1356120 w 1356120"/>
                  <a:gd name="connsiteY18" fmla="*/ 955029 h 2204882"/>
                  <a:gd name="connsiteX0" fmla="*/ 1356120 w 1356120"/>
                  <a:gd name="connsiteY0" fmla="*/ 955029 h 2204882"/>
                  <a:gd name="connsiteX1" fmla="*/ 1201360 w 1356120"/>
                  <a:gd name="connsiteY1" fmla="*/ 1339779 h 2204882"/>
                  <a:gd name="connsiteX2" fmla="*/ 934294 w 1356120"/>
                  <a:gd name="connsiteY2" fmla="*/ 1598251 h 2204882"/>
                  <a:gd name="connsiteX3" fmla="*/ 779534 w 1356120"/>
                  <a:gd name="connsiteY3" fmla="*/ 1983001 h 2204882"/>
                  <a:gd name="connsiteX4" fmla="*/ 974884 w 1356120"/>
                  <a:gd name="connsiteY4" fmla="*/ 2050265 h 2204882"/>
                  <a:gd name="connsiteX5" fmla="*/ 660632 w 1356120"/>
                  <a:gd name="connsiteY5" fmla="*/ 2204882 h 2204882"/>
                  <a:gd name="connsiteX6" fmla="*/ 323717 w 1356120"/>
                  <a:gd name="connsiteY6" fmla="*/ 1826050 h 2204882"/>
                  <a:gd name="connsiteX7" fmla="*/ 649301 w 1356120"/>
                  <a:gd name="connsiteY7" fmla="*/ 1938158 h 2204882"/>
                  <a:gd name="connsiteX8" fmla="*/ 673828 w 1356120"/>
                  <a:gd name="connsiteY8" fmla="*/ 1508565 h 2204882"/>
                  <a:gd name="connsiteX9" fmla="*/ 318985 w 1356120"/>
                  <a:gd name="connsiteY9" fmla="*/ 1211166 h 2204882"/>
                  <a:gd name="connsiteX10" fmla="*/ 0 w 1356120"/>
                  <a:gd name="connsiteY10" fmla="*/ 750902 h 2204882"/>
                  <a:gd name="connsiteX11" fmla="*/ 13198 w 1356120"/>
                  <a:gd name="connsiteY11" fmla="*/ 54586 h 2204882"/>
                  <a:gd name="connsiteX12" fmla="*/ 143430 w 1356120"/>
                  <a:gd name="connsiteY12" fmla="*/ 99428 h 2204882"/>
                  <a:gd name="connsiteX13" fmla="*/ 242538 w 1356120"/>
                  <a:gd name="connsiteY13" fmla="*/ 922022 h 2204882"/>
                  <a:gd name="connsiteX14" fmla="*/ 532264 w 1356120"/>
                  <a:gd name="connsiteY14" fmla="*/ 1196999 h 2204882"/>
                  <a:gd name="connsiteX15" fmla="*/ 821989 w 1356120"/>
                  <a:gd name="connsiteY15" fmla="*/ 1471974 h 2204882"/>
                  <a:gd name="connsiteX16" fmla="*/ 1071126 w 1356120"/>
                  <a:gd name="connsiteY16" fmla="*/ 1294936 h 2204882"/>
                  <a:gd name="connsiteX17" fmla="*/ 1225886 w 1356120"/>
                  <a:gd name="connsiteY17" fmla="*/ 910186 h 2204882"/>
                  <a:gd name="connsiteX18" fmla="*/ 1356120 w 1356120"/>
                  <a:gd name="connsiteY18" fmla="*/ 955029 h 2204882"/>
                  <a:gd name="connsiteX0" fmla="*/ 1356120 w 1356120"/>
                  <a:gd name="connsiteY0" fmla="*/ 955029 h 2204882"/>
                  <a:gd name="connsiteX1" fmla="*/ 1201360 w 1356120"/>
                  <a:gd name="connsiteY1" fmla="*/ 1339779 h 2204882"/>
                  <a:gd name="connsiteX2" fmla="*/ 934294 w 1356120"/>
                  <a:gd name="connsiteY2" fmla="*/ 1598251 h 2204882"/>
                  <a:gd name="connsiteX3" fmla="*/ 779534 w 1356120"/>
                  <a:gd name="connsiteY3" fmla="*/ 1983001 h 2204882"/>
                  <a:gd name="connsiteX4" fmla="*/ 974884 w 1356120"/>
                  <a:gd name="connsiteY4" fmla="*/ 2050265 h 2204882"/>
                  <a:gd name="connsiteX5" fmla="*/ 660632 w 1356120"/>
                  <a:gd name="connsiteY5" fmla="*/ 2204882 h 2204882"/>
                  <a:gd name="connsiteX6" fmla="*/ 323717 w 1356120"/>
                  <a:gd name="connsiteY6" fmla="*/ 1826050 h 2204882"/>
                  <a:gd name="connsiteX7" fmla="*/ 649301 w 1356120"/>
                  <a:gd name="connsiteY7" fmla="*/ 1938158 h 2204882"/>
                  <a:gd name="connsiteX8" fmla="*/ 673828 w 1356120"/>
                  <a:gd name="connsiteY8" fmla="*/ 1508565 h 2204882"/>
                  <a:gd name="connsiteX9" fmla="*/ 318985 w 1356120"/>
                  <a:gd name="connsiteY9" fmla="*/ 1211166 h 2204882"/>
                  <a:gd name="connsiteX10" fmla="*/ 0 w 1356120"/>
                  <a:gd name="connsiteY10" fmla="*/ 750902 h 2204882"/>
                  <a:gd name="connsiteX11" fmla="*/ 13198 w 1356120"/>
                  <a:gd name="connsiteY11" fmla="*/ 54586 h 2204882"/>
                  <a:gd name="connsiteX12" fmla="*/ 143430 w 1356120"/>
                  <a:gd name="connsiteY12" fmla="*/ 99428 h 2204882"/>
                  <a:gd name="connsiteX13" fmla="*/ 242538 w 1356120"/>
                  <a:gd name="connsiteY13" fmla="*/ 922022 h 2204882"/>
                  <a:gd name="connsiteX14" fmla="*/ 532264 w 1356120"/>
                  <a:gd name="connsiteY14" fmla="*/ 1196999 h 2204882"/>
                  <a:gd name="connsiteX15" fmla="*/ 821989 w 1356120"/>
                  <a:gd name="connsiteY15" fmla="*/ 1471974 h 2204882"/>
                  <a:gd name="connsiteX16" fmla="*/ 1071126 w 1356120"/>
                  <a:gd name="connsiteY16" fmla="*/ 1294936 h 2204882"/>
                  <a:gd name="connsiteX17" fmla="*/ 1225886 w 1356120"/>
                  <a:gd name="connsiteY17" fmla="*/ 910186 h 2204882"/>
                  <a:gd name="connsiteX18" fmla="*/ 1356120 w 1356120"/>
                  <a:gd name="connsiteY18" fmla="*/ 955029 h 2204882"/>
                  <a:gd name="connsiteX0" fmla="*/ 1356120 w 1356120"/>
                  <a:gd name="connsiteY0" fmla="*/ 955029 h 2204882"/>
                  <a:gd name="connsiteX1" fmla="*/ 1201360 w 1356120"/>
                  <a:gd name="connsiteY1" fmla="*/ 1339779 h 2204882"/>
                  <a:gd name="connsiteX2" fmla="*/ 934294 w 1356120"/>
                  <a:gd name="connsiteY2" fmla="*/ 1598251 h 2204882"/>
                  <a:gd name="connsiteX3" fmla="*/ 779534 w 1356120"/>
                  <a:gd name="connsiteY3" fmla="*/ 1983001 h 2204882"/>
                  <a:gd name="connsiteX4" fmla="*/ 974884 w 1356120"/>
                  <a:gd name="connsiteY4" fmla="*/ 2050265 h 2204882"/>
                  <a:gd name="connsiteX5" fmla="*/ 660632 w 1356120"/>
                  <a:gd name="connsiteY5" fmla="*/ 2204882 h 2204882"/>
                  <a:gd name="connsiteX6" fmla="*/ 323717 w 1356120"/>
                  <a:gd name="connsiteY6" fmla="*/ 1826050 h 2204882"/>
                  <a:gd name="connsiteX7" fmla="*/ 649301 w 1356120"/>
                  <a:gd name="connsiteY7" fmla="*/ 1938158 h 2204882"/>
                  <a:gd name="connsiteX8" fmla="*/ 673828 w 1356120"/>
                  <a:gd name="connsiteY8" fmla="*/ 1508565 h 2204882"/>
                  <a:gd name="connsiteX9" fmla="*/ 318985 w 1356120"/>
                  <a:gd name="connsiteY9" fmla="*/ 1211166 h 2204882"/>
                  <a:gd name="connsiteX10" fmla="*/ 0 w 1356120"/>
                  <a:gd name="connsiteY10" fmla="*/ 750902 h 2204882"/>
                  <a:gd name="connsiteX11" fmla="*/ 13198 w 1356120"/>
                  <a:gd name="connsiteY11" fmla="*/ 54586 h 2204882"/>
                  <a:gd name="connsiteX12" fmla="*/ 143430 w 1356120"/>
                  <a:gd name="connsiteY12" fmla="*/ 99428 h 2204882"/>
                  <a:gd name="connsiteX13" fmla="*/ 242538 w 1356120"/>
                  <a:gd name="connsiteY13" fmla="*/ 922022 h 2204882"/>
                  <a:gd name="connsiteX14" fmla="*/ 532264 w 1356120"/>
                  <a:gd name="connsiteY14" fmla="*/ 1196999 h 2204882"/>
                  <a:gd name="connsiteX15" fmla="*/ 804062 w 1356120"/>
                  <a:gd name="connsiteY15" fmla="*/ 1553408 h 2204882"/>
                  <a:gd name="connsiteX16" fmla="*/ 1071126 w 1356120"/>
                  <a:gd name="connsiteY16" fmla="*/ 1294936 h 2204882"/>
                  <a:gd name="connsiteX17" fmla="*/ 1225886 w 1356120"/>
                  <a:gd name="connsiteY17" fmla="*/ 910186 h 2204882"/>
                  <a:gd name="connsiteX18" fmla="*/ 1356120 w 1356120"/>
                  <a:gd name="connsiteY18" fmla="*/ 955029 h 220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6120" h="2204882">
                    <a:moveTo>
                      <a:pt x="1356120" y="955029"/>
                    </a:moveTo>
                    <a:cubicBezTo>
                      <a:pt x="1228626" y="1256946"/>
                      <a:pt x="1280726" y="1244455"/>
                      <a:pt x="1201360" y="1339779"/>
                    </a:cubicBezTo>
                    <a:cubicBezTo>
                      <a:pt x="1144897" y="1437147"/>
                      <a:pt x="1004598" y="1491047"/>
                      <a:pt x="934294" y="1598251"/>
                    </a:cubicBezTo>
                    <a:cubicBezTo>
                      <a:pt x="863990" y="1705455"/>
                      <a:pt x="791257" y="1936109"/>
                      <a:pt x="779534" y="1983001"/>
                    </a:cubicBezTo>
                    <a:lnTo>
                      <a:pt x="974884" y="2050265"/>
                    </a:lnTo>
                    <a:cubicBezTo>
                      <a:pt x="911751" y="2141729"/>
                      <a:pt x="714240" y="2065793"/>
                      <a:pt x="660632" y="2204882"/>
                    </a:cubicBezTo>
                    <a:cubicBezTo>
                      <a:pt x="620822" y="2060420"/>
                      <a:pt x="363527" y="1918125"/>
                      <a:pt x="323717" y="1826050"/>
                    </a:cubicBezTo>
                    <a:lnTo>
                      <a:pt x="649301" y="1938158"/>
                    </a:lnTo>
                    <a:cubicBezTo>
                      <a:pt x="644477" y="1888945"/>
                      <a:pt x="728881" y="1629730"/>
                      <a:pt x="673828" y="1508565"/>
                    </a:cubicBezTo>
                    <a:cubicBezTo>
                      <a:pt x="618775" y="1387400"/>
                      <a:pt x="437804" y="1294388"/>
                      <a:pt x="318985" y="1211166"/>
                    </a:cubicBezTo>
                    <a:cubicBezTo>
                      <a:pt x="149733" y="1113718"/>
                      <a:pt x="50965" y="943665"/>
                      <a:pt x="0" y="750902"/>
                    </a:cubicBezTo>
                    <a:cubicBezTo>
                      <a:pt x="11131" y="509435"/>
                      <a:pt x="929" y="385513"/>
                      <a:pt x="13198" y="54586"/>
                    </a:cubicBezTo>
                    <a:cubicBezTo>
                      <a:pt x="28218" y="0"/>
                      <a:pt x="128410" y="154014"/>
                      <a:pt x="143430" y="99428"/>
                    </a:cubicBezTo>
                    <a:cubicBezTo>
                      <a:pt x="250379" y="443910"/>
                      <a:pt x="44791" y="664117"/>
                      <a:pt x="242538" y="922022"/>
                    </a:cubicBezTo>
                    <a:cubicBezTo>
                      <a:pt x="408824" y="1110690"/>
                      <a:pt x="341719" y="1044204"/>
                      <a:pt x="532264" y="1196999"/>
                    </a:cubicBezTo>
                    <a:cubicBezTo>
                      <a:pt x="751428" y="1355093"/>
                      <a:pt x="714554" y="1454794"/>
                      <a:pt x="804062" y="1553408"/>
                    </a:cubicBezTo>
                    <a:cubicBezTo>
                      <a:pt x="983547" y="1393416"/>
                      <a:pt x="874026" y="1421430"/>
                      <a:pt x="1071126" y="1294936"/>
                    </a:cubicBezTo>
                    <a:cubicBezTo>
                      <a:pt x="1222332" y="1030411"/>
                      <a:pt x="1169303" y="985506"/>
                      <a:pt x="1225886" y="910186"/>
                    </a:cubicBezTo>
                    <a:lnTo>
                      <a:pt x="1356120" y="9550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55" name="Picture 101" descr="C:\Users\MMccasl1.X81210\AppData\Local\Microsoft\Windows\Temporary Internet Files\Content.IE5\6ZIBUHXE\MC910217639[1].wm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88901" y="5850729"/>
                <a:ext cx="415250" cy="54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102" descr="C:\Users\MMccasl1.X81210\AppData\Local\Microsoft\Windows\Temporary Internet Files\Content.IE5\6ZIBUHXE\MC900439438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034490" y="6007148"/>
                <a:ext cx="1066799" cy="802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7" name="Group 56"/>
              <p:cNvGrpSpPr/>
              <p:nvPr/>
            </p:nvGrpSpPr>
            <p:grpSpPr>
              <a:xfrm>
                <a:off x="8136744" y="317584"/>
                <a:ext cx="2266950" cy="676717"/>
                <a:chOff x="4743450" y="947737"/>
                <a:chExt cx="2439988" cy="889952"/>
              </a:xfrm>
            </p:grpSpPr>
            <p:sp>
              <p:nvSpPr>
                <p:cNvPr id="137" name="Text Box 406"/>
                <p:cNvSpPr txBox="1">
                  <a:spLocks noChangeArrowheads="1"/>
                </p:cNvSpPr>
                <p:nvPr/>
              </p:nvSpPr>
              <p:spPr bwMode="auto">
                <a:xfrm>
                  <a:off x="5486400" y="1524002"/>
                  <a:ext cx="876139" cy="313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22860" tIns="11430" rIns="22860" bIns="1143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rgbClr val="000000"/>
                      </a:solidFill>
                      <a:latin typeface="Times New Roman" pitchFamily="18" charset="0"/>
                    </a:rPr>
                    <a:t>Mountains</a:t>
                  </a:r>
                  <a:endParaRPr lang="en-US" sz="1400" i="1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38" name="Group 408"/>
                <p:cNvGrpSpPr>
                  <a:grpSpLocks/>
                </p:cNvGrpSpPr>
                <p:nvPr/>
              </p:nvGrpSpPr>
              <p:grpSpPr bwMode="auto">
                <a:xfrm flipH="1">
                  <a:off x="6279085" y="947737"/>
                  <a:ext cx="767591" cy="360433"/>
                  <a:chOff x="6105" y="4917"/>
                  <a:chExt cx="1086" cy="1157"/>
                </a:xfrm>
              </p:grpSpPr>
              <p:sp>
                <p:nvSpPr>
                  <p:cNvPr id="174" name="AutoShape 409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6105" y="4917"/>
                    <a:ext cx="1086" cy="11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 410"/>
                  <p:cNvSpPr>
                    <a:spLocks/>
                  </p:cNvSpPr>
                  <p:nvPr/>
                </p:nvSpPr>
                <p:spPr bwMode="auto">
                  <a:xfrm>
                    <a:off x="6679" y="5469"/>
                    <a:ext cx="253" cy="120"/>
                  </a:xfrm>
                  <a:custGeom>
                    <a:avLst/>
                    <a:gdLst>
                      <a:gd name="T0" fmla="*/ 7 w 508"/>
                      <a:gd name="T1" fmla="*/ 1 h 241"/>
                      <a:gd name="T2" fmla="*/ 7 w 508"/>
                      <a:gd name="T3" fmla="*/ 2 h 241"/>
                      <a:gd name="T4" fmla="*/ 7 w 508"/>
                      <a:gd name="T5" fmla="*/ 2 h 241"/>
                      <a:gd name="T6" fmla="*/ 6 w 508"/>
                      <a:gd name="T7" fmla="*/ 2 h 241"/>
                      <a:gd name="T8" fmla="*/ 6 w 508"/>
                      <a:gd name="T9" fmla="*/ 3 h 241"/>
                      <a:gd name="T10" fmla="*/ 5 w 508"/>
                      <a:gd name="T11" fmla="*/ 3 h 241"/>
                      <a:gd name="T12" fmla="*/ 4 w 508"/>
                      <a:gd name="T13" fmla="*/ 3 h 241"/>
                      <a:gd name="T14" fmla="*/ 4 w 508"/>
                      <a:gd name="T15" fmla="*/ 3 h 241"/>
                      <a:gd name="T16" fmla="*/ 3 w 508"/>
                      <a:gd name="T17" fmla="*/ 3 h 241"/>
                      <a:gd name="T18" fmla="*/ 2 w 508"/>
                      <a:gd name="T19" fmla="*/ 3 h 241"/>
                      <a:gd name="T20" fmla="*/ 1 w 508"/>
                      <a:gd name="T21" fmla="*/ 3 h 241"/>
                      <a:gd name="T22" fmla="*/ 1 w 508"/>
                      <a:gd name="T23" fmla="*/ 2 h 241"/>
                      <a:gd name="T24" fmla="*/ 0 w 508"/>
                      <a:gd name="T25" fmla="*/ 2 h 241"/>
                      <a:gd name="T26" fmla="*/ 0 w 508"/>
                      <a:gd name="T27" fmla="*/ 1 h 241"/>
                      <a:gd name="T28" fmla="*/ 0 w 508"/>
                      <a:gd name="T29" fmla="*/ 1 h 241"/>
                      <a:gd name="T30" fmla="*/ 0 w 508"/>
                      <a:gd name="T31" fmla="*/ 0 h 241"/>
                      <a:gd name="T32" fmla="*/ 0 w 508"/>
                      <a:gd name="T33" fmla="*/ 0 h 241"/>
                      <a:gd name="T34" fmla="*/ 0 w 508"/>
                      <a:gd name="T35" fmla="*/ 0 h 241"/>
                      <a:gd name="T36" fmla="*/ 0 w 508"/>
                      <a:gd name="T37" fmla="*/ 0 h 241"/>
                      <a:gd name="T38" fmla="*/ 1 w 508"/>
                      <a:gd name="T39" fmla="*/ 1 h 241"/>
                      <a:gd name="T40" fmla="*/ 1 w 508"/>
                      <a:gd name="T41" fmla="*/ 1 h 241"/>
                      <a:gd name="T42" fmla="*/ 2 w 508"/>
                      <a:gd name="T43" fmla="*/ 1 h 241"/>
                      <a:gd name="T44" fmla="*/ 3 w 508"/>
                      <a:gd name="T45" fmla="*/ 1 h 241"/>
                      <a:gd name="T46" fmla="*/ 3 w 508"/>
                      <a:gd name="T47" fmla="*/ 2 h 241"/>
                      <a:gd name="T48" fmla="*/ 4 w 508"/>
                      <a:gd name="T49" fmla="*/ 2 h 241"/>
                      <a:gd name="T50" fmla="*/ 4 w 508"/>
                      <a:gd name="T51" fmla="*/ 2 h 241"/>
                      <a:gd name="T52" fmla="*/ 5 w 508"/>
                      <a:gd name="T53" fmla="*/ 2 h 241"/>
                      <a:gd name="T54" fmla="*/ 5 w 508"/>
                      <a:gd name="T55" fmla="*/ 1 h 241"/>
                      <a:gd name="T56" fmla="*/ 6 w 508"/>
                      <a:gd name="T57" fmla="*/ 1 h 241"/>
                      <a:gd name="T58" fmla="*/ 6 w 508"/>
                      <a:gd name="T59" fmla="*/ 1 h 241"/>
                      <a:gd name="T60" fmla="*/ 7 w 508"/>
                      <a:gd name="T61" fmla="*/ 1 h 241"/>
                      <a:gd name="T62" fmla="*/ 7 w 508"/>
                      <a:gd name="T63" fmla="*/ 1 h 2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8"/>
                      <a:gd name="T97" fmla="*/ 0 h 241"/>
                      <a:gd name="T98" fmla="*/ 508 w 508"/>
                      <a:gd name="T99" fmla="*/ 241 h 2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8" h="241">
                        <a:moveTo>
                          <a:pt x="508" y="71"/>
                        </a:moveTo>
                        <a:lnTo>
                          <a:pt x="503" y="91"/>
                        </a:lnTo>
                        <a:lnTo>
                          <a:pt x="495" y="111"/>
                        </a:lnTo>
                        <a:lnTo>
                          <a:pt x="486" y="128"/>
                        </a:lnTo>
                        <a:lnTo>
                          <a:pt x="476" y="145"/>
                        </a:lnTo>
                        <a:lnTo>
                          <a:pt x="463" y="161"/>
                        </a:lnTo>
                        <a:lnTo>
                          <a:pt x="449" y="176"/>
                        </a:lnTo>
                        <a:lnTo>
                          <a:pt x="433" y="189"/>
                        </a:lnTo>
                        <a:lnTo>
                          <a:pt x="416" y="202"/>
                        </a:lnTo>
                        <a:lnTo>
                          <a:pt x="397" y="212"/>
                        </a:lnTo>
                        <a:lnTo>
                          <a:pt x="378" y="221"/>
                        </a:lnTo>
                        <a:lnTo>
                          <a:pt x="357" y="228"/>
                        </a:lnTo>
                        <a:lnTo>
                          <a:pt x="336" y="234"/>
                        </a:lnTo>
                        <a:lnTo>
                          <a:pt x="313" y="239"/>
                        </a:lnTo>
                        <a:lnTo>
                          <a:pt x="290" y="240"/>
                        </a:lnTo>
                        <a:lnTo>
                          <a:pt x="266" y="241"/>
                        </a:lnTo>
                        <a:lnTo>
                          <a:pt x="242" y="239"/>
                        </a:lnTo>
                        <a:lnTo>
                          <a:pt x="217" y="235"/>
                        </a:lnTo>
                        <a:lnTo>
                          <a:pt x="192" y="229"/>
                        </a:lnTo>
                        <a:lnTo>
                          <a:pt x="169" y="221"/>
                        </a:lnTo>
                        <a:lnTo>
                          <a:pt x="146" y="212"/>
                        </a:lnTo>
                        <a:lnTo>
                          <a:pt x="126" y="201"/>
                        </a:lnTo>
                        <a:lnTo>
                          <a:pt x="106" y="188"/>
                        </a:lnTo>
                        <a:lnTo>
                          <a:pt x="88" y="173"/>
                        </a:lnTo>
                        <a:lnTo>
                          <a:pt x="70" y="158"/>
                        </a:lnTo>
                        <a:lnTo>
                          <a:pt x="54" y="141"/>
                        </a:lnTo>
                        <a:lnTo>
                          <a:pt x="40" y="123"/>
                        </a:lnTo>
                        <a:lnTo>
                          <a:pt x="29" y="105"/>
                        </a:lnTo>
                        <a:lnTo>
                          <a:pt x="18" y="85"/>
                        </a:lnTo>
                        <a:lnTo>
                          <a:pt x="10" y="65"/>
                        </a:lnTo>
                        <a:lnTo>
                          <a:pt x="5" y="44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0" y="13"/>
                        </a:lnTo>
                        <a:lnTo>
                          <a:pt x="22" y="24"/>
                        </a:lnTo>
                        <a:lnTo>
                          <a:pt x="33" y="36"/>
                        </a:lnTo>
                        <a:lnTo>
                          <a:pt x="46" y="47"/>
                        </a:lnTo>
                        <a:lnTo>
                          <a:pt x="60" y="58"/>
                        </a:lnTo>
                        <a:lnTo>
                          <a:pt x="75" y="67"/>
                        </a:lnTo>
                        <a:lnTo>
                          <a:pt x="90" y="76"/>
                        </a:lnTo>
                        <a:lnTo>
                          <a:pt x="106" y="85"/>
                        </a:lnTo>
                        <a:lnTo>
                          <a:pt x="123" y="93"/>
                        </a:lnTo>
                        <a:lnTo>
                          <a:pt x="141" y="101"/>
                        </a:lnTo>
                        <a:lnTo>
                          <a:pt x="158" y="108"/>
                        </a:lnTo>
                        <a:lnTo>
                          <a:pt x="177" y="114"/>
                        </a:lnTo>
                        <a:lnTo>
                          <a:pt x="196" y="119"/>
                        </a:lnTo>
                        <a:lnTo>
                          <a:pt x="215" y="123"/>
                        </a:lnTo>
                        <a:lnTo>
                          <a:pt x="235" y="128"/>
                        </a:lnTo>
                        <a:lnTo>
                          <a:pt x="256" y="130"/>
                        </a:lnTo>
                        <a:lnTo>
                          <a:pt x="274" y="133"/>
                        </a:lnTo>
                        <a:lnTo>
                          <a:pt x="293" y="133"/>
                        </a:lnTo>
                        <a:lnTo>
                          <a:pt x="311" y="133"/>
                        </a:lnTo>
                        <a:lnTo>
                          <a:pt x="329" y="133"/>
                        </a:lnTo>
                        <a:lnTo>
                          <a:pt x="347" y="131"/>
                        </a:lnTo>
                        <a:lnTo>
                          <a:pt x="364" y="129"/>
                        </a:lnTo>
                        <a:lnTo>
                          <a:pt x="380" y="126"/>
                        </a:lnTo>
                        <a:lnTo>
                          <a:pt x="397" y="122"/>
                        </a:lnTo>
                        <a:lnTo>
                          <a:pt x="412" y="119"/>
                        </a:lnTo>
                        <a:lnTo>
                          <a:pt x="428" y="113"/>
                        </a:lnTo>
                        <a:lnTo>
                          <a:pt x="443" y="108"/>
                        </a:lnTo>
                        <a:lnTo>
                          <a:pt x="457" y="101"/>
                        </a:lnTo>
                        <a:lnTo>
                          <a:pt x="471" y="94"/>
                        </a:lnTo>
                        <a:lnTo>
                          <a:pt x="484" y="88"/>
                        </a:lnTo>
                        <a:lnTo>
                          <a:pt x="496" y="80"/>
                        </a:lnTo>
                        <a:lnTo>
                          <a:pt x="508" y="7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 411"/>
                  <p:cNvSpPr>
                    <a:spLocks/>
                  </p:cNvSpPr>
                  <p:nvPr/>
                </p:nvSpPr>
                <p:spPr bwMode="auto">
                  <a:xfrm>
                    <a:off x="6689" y="5381"/>
                    <a:ext cx="255" cy="120"/>
                  </a:xfrm>
                  <a:custGeom>
                    <a:avLst/>
                    <a:gdLst>
                      <a:gd name="T0" fmla="*/ 8 w 509"/>
                      <a:gd name="T1" fmla="*/ 1 h 241"/>
                      <a:gd name="T2" fmla="*/ 8 w 509"/>
                      <a:gd name="T3" fmla="*/ 2 h 241"/>
                      <a:gd name="T4" fmla="*/ 8 w 509"/>
                      <a:gd name="T5" fmla="*/ 2 h 241"/>
                      <a:gd name="T6" fmla="*/ 7 w 509"/>
                      <a:gd name="T7" fmla="*/ 2 h 241"/>
                      <a:gd name="T8" fmla="*/ 7 w 509"/>
                      <a:gd name="T9" fmla="*/ 3 h 241"/>
                      <a:gd name="T10" fmla="*/ 6 w 509"/>
                      <a:gd name="T11" fmla="*/ 3 h 241"/>
                      <a:gd name="T12" fmla="*/ 5 w 509"/>
                      <a:gd name="T13" fmla="*/ 3 h 241"/>
                      <a:gd name="T14" fmla="*/ 5 w 509"/>
                      <a:gd name="T15" fmla="*/ 3 h 241"/>
                      <a:gd name="T16" fmla="*/ 4 w 509"/>
                      <a:gd name="T17" fmla="*/ 3 h 241"/>
                      <a:gd name="T18" fmla="*/ 3 w 509"/>
                      <a:gd name="T19" fmla="*/ 3 h 241"/>
                      <a:gd name="T20" fmla="*/ 2 w 509"/>
                      <a:gd name="T21" fmla="*/ 3 h 241"/>
                      <a:gd name="T22" fmla="*/ 2 w 509"/>
                      <a:gd name="T23" fmla="*/ 2 h 241"/>
                      <a:gd name="T24" fmla="*/ 1 w 509"/>
                      <a:gd name="T25" fmla="*/ 2 h 241"/>
                      <a:gd name="T26" fmla="*/ 1 w 509"/>
                      <a:gd name="T27" fmla="*/ 1 h 241"/>
                      <a:gd name="T28" fmla="*/ 1 w 509"/>
                      <a:gd name="T29" fmla="*/ 1 h 241"/>
                      <a:gd name="T30" fmla="*/ 1 w 509"/>
                      <a:gd name="T31" fmla="*/ 0 h 241"/>
                      <a:gd name="T32" fmla="*/ 1 w 509"/>
                      <a:gd name="T33" fmla="*/ 0 h 241"/>
                      <a:gd name="T34" fmla="*/ 1 w 509"/>
                      <a:gd name="T35" fmla="*/ 0 h 241"/>
                      <a:gd name="T36" fmla="*/ 1 w 509"/>
                      <a:gd name="T37" fmla="*/ 0 h 241"/>
                      <a:gd name="T38" fmla="*/ 2 w 509"/>
                      <a:gd name="T39" fmla="*/ 1 h 241"/>
                      <a:gd name="T40" fmla="*/ 2 w 509"/>
                      <a:gd name="T41" fmla="*/ 1 h 241"/>
                      <a:gd name="T42" fmla="*/ 3 w 509"/>
                      <a:gd name="T43" fmla="*/ 1 h 241"/>
                      <a:gd name="T44" fmla="*/ 4 w 509"/>
                      <a:gd name="T45" fmla="*/ 1 h 241"/>
                      <a:gd name="T46" fmla="*/ 4 w 509"/>
                      <a:gd name="T47" fmla="*/ 2 h 241"/>
                      <a:gd name="T48" fmla="*/ 5 w 509"/>
                      <a:gd name="T49" fmla="*/ 2 h 241"/>
                      <a:gd name="T50" fmla="*/ 5 w 509"/>
                      <a:gd name="T51" fmla="*/ 2 h 241"/>
                      <a:gd name="T52" fmla="*/ 6 w 509"/>
                      <a:gd name="T53" fmla="*/ 2 h 241"/>
                      <a:gd name="T54" fmla="*/ 6 w 509"/>
                      <a:gd name="T55" fmla="*/ 1 h 241"/>
                      <a:gd name="T56" fmla="*/ 7 w 509"/>
                      <a:gd name="T57" fmla="*/ 1 h 241"/>
                      <a:gd name="T58" fmla="*/ 7 w 509"/>
                      <a:gd name="T59" fmla="*/ 1 h 241"/>
                      <a:gd name="T60" fmla="*/ 8 w 509"/>
                      <a:gd name="T61" fmla="*/ 1 h 241"/>
                      <a:gd name="T62" fmla="*/ 8 w 509"/>
                      <a:gd name="T63" fmla="*/ 1 h 2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9"/>
                      <a:gd name="T97" fmla="*/ 0 h 241"/>
                      <a:gd name="T98" fmla="*/ 509 w 509"/>
                      <a:gd name="T99" fmla="*/ 241 h 2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9" h="241">
                        <a:moveTo>
                          <a:pt x="509" y="71"/>
                        </a:moveTo>
                        <a:lnTo>
                          <a:pt x="503" y="91"/>
                        </a:lnTo>
                        <a:lnTo>
                          <a:pt x="496" y="110"/>
                        </a:lnTo>
                        <a:lnTo>
                          <a:pt x="487" y="128"/>
                        </a:lnTo>
                        <a:lnTo>
                          <a:pt x="476" y="145"/>
                        </a:lnTo>
                        <a:lnTo>
                          <a:pt x="463" y="161"/>
                        </a:lnTo>
                        <a:lnTo>
                          <a:pt x="449" y="176"/>
                        </a:lnTo>
                        <a:lnTo>
                          <a:pt x="433" y="189"/>
                        </a:lnTo>
                        <a:lnTo>
                          <a:pt x="416" y="201"/>
                        </a:lnTo>
                        <a:lnTo>
                          <a:pt x="397" y="212"/>
                        </a:lnTo>
                        <a:lnTo>
                          <a:pt x="378" y="221"/>
                        </a:lnTo>
                        <a:lnTo>
                          <a:pt x="358" y="228"/>
                        </a:lnTo>
                        <a:lnTo>
                          <a:pt x="336" y="234"/>
                        </a:lnTo>
                        <a:lnTo>
                          <a:pt x="314" y="238"/>
                        </a:lnTo>
                        <a:lnTo>
                          <a:pt x="291" y="239"/>
                        </a:lnTo>
                        <a:lnTo>
                          <a:pt x="267" y="241"/>
                        </a:lnTo>
                        <a:lnTo>
                          <a:pt x="243" y="238"/>
                        </a:lnTo>
                        <a:lnTo>
                          <a:pt x="218" y="235"/>
                        </a:lnTo>
                        <a:lnTo>
                          <a:pt x="193" y="229"/>
                        </a:lnTo>
                        <a:lnTo>
                          <a:pt x="169" y="221"/>
                        </a:lnTo>
                        <a:lnTo>
                          <a:pt x="147" y="212"/>
                        </a:lnTo>
                        <a:lnTo>
                          <a:pt x="127" y="200"/>
                        </a:lnTo>
                        <a:lnTo>
                          <a:pt x="106" y="188"/>
                        </a:lnTo>
                        <a:lnTo>
                          <a:pt x="87" y="173"/>
                        </a:lnTo>
                        <a:lnTo>
                          <a:pt x="70" y="158"/>
                        </a:lnTo>
                        <a:lnTo>
                          <a:pt x="55" y="140"/>
                        </a:lnTo>
                        <a:lnTo>
                          <a:pt x="41" y="123"/>
                        </a:lnTo>
                        <a:lnTo>
                          <a:pt x="29" y="105"/>
                        </a:lnTo>
                        <a:lnTo>
                          <a:pt x="19" y="85"/>
                        </a:lnTo>
                        <a:lnTo>
                          <a:pt x="11" y="64"/>
                        </a:lnTo>
                        <a:lnTo>
                          <a:pt x="5" y="43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0" y="12"/>
                        </a:lnTo>
                        <a:lnTo>
                          <a:pt x="22" y="24"/>
                        </a:lnTo>
                        <a:lnTo>
                          <a:pt x="33" y="35"/>
                        </a:lnTo>
                        <a:lnTo>
                          <a:pt x="47" y="47"/>
                        </a:lnTo>
                        <a:lnTo>
                          <a:pt x="61" y="57"/>
                        </a:lnTo>
                        <a:lnTo>
                          <a:pt x="75" y="67"/>
                        </a:lnTo>
                        <a:lnTo>
                          <a:pt x="91" y="76"/>
                        </a:lnTo>
                        <a:lnTo>
                          <a:pt x="107" y="85"/>
                        </a:lnTo>
                        <a:lnTo>
                          <a:pt x="123" y="93"/>
                        </a:lnTo>
                        <a:lnTo>
                          <a:pt x="140" y="101"/>
                        </a:lnTo>
                        <a:lnTo>
                          <a:pt x="159" y="108"/>
                        </a:lnTo>
                        <a:lnTo>
                          <a:pt x="177" y="114"/>
                        </a:lnTo>
                        <a:lnTo>
                          <a:pt x="196" y="118"/>
                        </a:lnTo>
                        <a:lnTo>
                          <a:pt x="215" y="123"/>
                        </a:lnTo>
                        <a:lnTo>
                          <a:pt x="235" y="128"/>
                        </a:lnTo>
                        <a:lnTo>
                          <a:pt x="256" y="130"/>
                        </a:lnTo>
                        <a:lnTo>
                          <a:pt x="274" y="132"/>
                        </a:lnTo>
                        <a:lnTo>
                          <a:pt x="292" y="132"/>
                        </a:lnTo>
                        <a:lnTo>
                          <a:pt x="311" y="132"/>
                        </a:lnTo>
                        <a:lnTo>
                          <a:pt x="329" y="132"/>
                        </a:lnTo>
                        <a:lnTo>
                          <a:pt x="347" y="131"/>
                        </a:lnTo>
                        <a:lnTo>
                          <a:pt x="364" y="129"/>
                        </a:lnTo>
                        <a:lnTo>
                          <a:pt x="380" y="125"/>
                        </a:lnTo>
                        <a:lnTo>
                          <a:pt x="397" y="122"/>
                        </a:lnTo>
                        <a:lnTo>
                          <a:pt x="413" y="118"/>
                        </a:lnTo>
                        <a:lnTo>
                          <a:pt x="428" y="113"/>
                        </a:lnTo>
                        <a:lnTo>
                          <a:pt x="443" y="108"/>
                        </a:lnTo>
                        <a:lnTo>
                          <a:pt x="458" y="101"/>
                        </a:lnTo>
                        <a:lnTo>
                          <a:pt x="471" y="94"/>
                        </a:lnTo>
                        <a:lnTo>
                          <a:pt x="485" y="87"/>
                        </a:lnTo>
                        <a:lnTo>
                          <a:pt x="497" y="79"/>
                        </a:lnTo>
                        <a:lnTo>
                          <a:pt x="509" y="7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 412"/>
                  <p:cNvSpPr>
                    <a:spLocks/>
                  </p:cNvSpPr>
                  <p:nvPr/>
                </p:nvSpPr>
                <p:spPr bwMode="auto">
                  <a:xfrm>
                    <a:off x="6898" y="5455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6" y="72"/>
                        </a:lnTo>
                        <a:lnTo>
                          <a:pt x="312" y="95"/>
                        </a:lnTo>
                        <a:lnTo>
                          <a:pt x="295" y="115"/>
                        </a:lnTo>
                        <a:lnTo>
                          <a:pt x="273" y="132"/>
                        </a:lnTo>
                        <a:lnTo>
                          <a:pt x="248" y="144"/>
                        </a:lnTo>
                        <a:lnTo>
                          <a:pt x="220" y="153"/>
                        </a:lnTo>
                        <a:lnTo>
                          <a:pt x="190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8"/>
                        </a:lnTo>
                        <a:lnTo>
                          <a:pt x="69" y="123"/>
                        </a:lnTo>
                        <a:lnTo>
                          <a:pt x="46" y="104"/>
                        </a:lnTo>
                        <a:lnTo>
                          <a:pt x="26" y="81"/>
                        </a:lnTo>
                        <a:lnTo>
                          <a:pt x="13" y="55"/>
                        </a:lnTo>
                        <a:lnTo>
                          <a:pt x="3" y="29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0" y="31"/>
                        </a:lnTo>
                        <a:lnTo>
                          <a:pt x="48" y="44"/>
                        </a:lnTo>
                        <a:lnTo>
                          <a:pt x="69" y="57"/>
                        </a:lnTo>
                        <a:lnTo>
                          <a:pt x="92" y="67"/>
                        </a:lnTo>
                        <a:lnTo>
                          <a:pt x="115" y="75"/>
                        </a:lnTo>
                        <a:lnTo>
                          <a:pt x="140" y="81"/>
                        </a:lnTo>
                        <a:lnTo>
                          <a:pt x="167" y="85"/>
                        </a:lnTo>
                        <a:lnTo>
                          <a:pt x="191" y="87"/>
                        </a:lnTo>
                        <a:lnTo>
                          <a:pt x="215" y="87"/>
                        </a:lnTo>
                        <a:lnTo>
                          <a:pt x="238" y="84"/>
                        </a:lnTo>
                        <a:lnTo>
                          <a:pt x="260" y="80"/>
                        </a:lnTo>
                        <a:lnTo>
                          <a:pt x="281" y="74"/>
                        </a:lnTo>
                        <a:lnTo>
                          <a:pt x="301" y="67"/>
                        </a:lnTo>
                        <a:lnTo>
                          <a:pt x="318" y="57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413"/>
                  <p:cNvSpPr>
                    <a:spLocks/>
                  </p:cNvSpPr>
                  <p:nvPr/>
                </p:nvSpPr>
                <p:spPr bwMode="auto">
                  <a:xfrm>
                    <a:off x="6581" y="5536"/>
                    <a:ext cx="167" cy="78"/>
                  </a:xfrm>
                  <a:custGeom>
                    <a:avLst/>
                    <a:gdLst>
                      <a:gd name="T0" fmla="*/ 5 w 334"/>
                      <a:gd name="T1" fmla="*/ 1 h 156"/>
                      <a:gd name="T2" fmla="*/ 5 w 334"/>
                      <a:gd name="T3" fmla="*/ 1 h 156"/>
                      <a:gd name="T4" fmla="*/ 5 w 334"/>
                      <a:gd name="T5" fmla="*/ 1 h 156"/>
                      <a:gd name="T6" fmla="*/ 5 w 334"/>
                      <a:gd name="T7" fmla="*/ 2 h 156"/>
                      <a:gd name="T8" fmla="*/ 5 w 334"/>
                      <a:gd name="T9" fmla="*/ 2 h 156"/>
                      <a:gd name="T10" fmla="*/ 4 w 334"/>
                      <a:gd name="T11" fmla="*/ 2 h 156"/>
                      <a:gd name="T12" fmla="*/ 3 w 334"/>
                      <a:gd name="T13" fmla="*/ 2 h 156"/>
                      <a:gd name="T14" fmla="*/ 3 w 334"/>
                      <a:gd name="T15" fmla="*/ 2 h 156"/>
                      <a:gd name="T16" fmla="*/ 3 w 334"/>
                      <a:gd name="T17" fmla="*/ 2 h 156"/>
                      <a:gd name="T18" fmla="*/ 2 w 334"/>
                      <a:gd name="T19" fmla="*/ 2 h 156"/>
                      <a:gd name="T20" fmla="*/ 2 w 334"/>
                      <a:gd name="T21" fmla="*/ 2 h 156"/>
                      <a:gd name="T22" fmla="*/ 1 w 334"/>
                      <a:gd name="T23" fmla="*/ 2 h 156"/>
                      <a:gd name="T24" fmla="*/ 1 w 334"/>
                      <a:gd name="T25" fmla="*/ 2 h 156"/>
                      <a:gd name="T26" fmla="*/ 1 w 334"/>
                      <a:gd name="T27" fmla="*/ 1 h 156"/>
                      <a:gd name="T28" fmla="*/ 1 w 334"/>
                      <a:gd name="T29" fmla="*/ 1 h 156"/>
                      <a:gd name="T30" fmla="*/ 1 w 334"/>
                      <a:gd name="T31" fmla="*/ 1 h 156"/>
                      <a:gd name="T32" fmla="*/ 0 w 334"/>
                      <a:gd name="T33" fmla="*/ 0 h 156"/>
                      <a:gd name="T34" fmla="*/ 1 w 334"/>
                      <a:gd name="T35" fmla="*/ 1 h 156"/>
                      <a:gd name="T36" fmla="*/ 1 w 334"/>
                      <a:gd name="T37" fmla="*/ 1 h 156"/>
                      <a:gd name="T38" fmla="*/ 1 w 334"/>
                      <a:gd name="T39" fmla="*/ 1 h 156"/>
                      <a:gd name="T40" fmla="*/ 1 w 334"/>
                      <a:gd name="T41" fmla="*/ 1 h 156"/>
                      <a:gd name="T42" fmla="*/ 1 w 334"/>
                      <a:gd name="T43" fmla="*/ 1 h 156"/>
                      <a:gd name="T44" fmla="*/ 2 w 334"/>
                      <a:gd name="T45" fmla="*/ 1 h 156"/>
                      <a:gd name="T46" fmla="*/ 3 w 334"/>
                      <a:gd name="T47" fmla="*/ 1 h 156"/>
                      <a:gd name="T48" fmla="*/ 3 w 334"/>
                      <a:gd name="T49" fmla="*/ 1 h 156"/>
                      <a:gd name="T50" fmla="*/ 3 w 334"/>
                      <a:gd name="T51" fmla="*/ 1 h 156"/>
                      <a:gd name="T52" fmla="*/ 3 w 334"/>
                      <a:gd name="T53" fmla="*/ 1 h 156"/>
                      <a:gd name="T54" fmla="*/ 4 w 334"/>
                      <a:gd name="T55" fmla="*/ 1 h 156"/>
                      <a:gd name="T56" fmla="*/ 5 w 334"/>
                      <a:gd name="T57" fmla="*/ 1 h 156"/>
                      <a:gd name="T58" fmla="*/ 5 w 334"/>
                      <a:gd name="T59" fmla="*/ 1 h 156"/>
                      <a:gd name="T60" fmla="*/ 5 w 334"/>
                      <a:gd name="T61" fmla="*/ 1 h 156"/>
                      <a:gd name="T62" fmla="*/ 5 w 334"/>
                      <a:gd name="T63" fmla="*/ 1 h 156"/>
                      <a:gd name="T64" fmla="*/ 5 w 334"/>
                      <a:gd name="T65" fmla="*/ 1 h 15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6"/>
                      <a:gd name="T101" fmla="*/ 334 w 334"/>
                      <a:gd name="T102" fmla="*/ 156 h 15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6">
                        <a:moveTo>
                          <a:pt x="334" y="46"/>
                        </a:moveTo>
                        <a:lnTo>
                          <a:pt x="326" y="71"/>
                        </a:lnTo>
                        <a:lnTo>
                          <a:pt x="312" y="94"/>
                        </a:lnTo>
                        <a:lnTo>
                          <a:pt x="295" y="115"/>
                        </a:lnTo>
                        <a:lnTo>
                          <a:pt x="273" y="131"/>
                        </a:lnTo>
                        <a:lnTo>
                          <a:pt x="248" y="144"/>
                        </a:lnTo>
                        <a:lnTo>
                          <a:pt x="220" y="153"/>
                        </a:lnTo>
                        <a:lnTo>
                          <a:pt x="190" y="156"/>
                        </a:lnTo>
                        <a:lnTo>
                          <a:pt x="159" y="155"/>
                        </a:lnTo>
                        <a:lnTo>
                          <a:pt x="127" y="149"/>
                        </a:lnTo>
                        <a:lnTo>
                          <a:pt x="97" y="138"/>
                        </a:lnTo>
                        <a:lnTo>
                          <a:pt x="69" y="122"/>
                        </a:lnTo>
                        <a:lnTo>
                          <a:pt x="46" y="103"/>
                        </a:lnTo>
                        <a:lnTo>
                          <a:pt x="27" y="80"/>
                        </a:lnTo>
                        <a:lnTo>
                          <a:pt x="13" y="55"/>
                        </a:lnTo>
                        <a:lnTo>
                          <a:pt x="4" y="28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0" y="30"/>
                        </a:lnTo>
                        <a:lnTo>
                          <a:pt x="49" y="43"/>
                        </a:lnTo>
                        <a:lnTo>
                          <a:pt x="69" y="55"/>
                        </a:lnTo>
                        <a:lnTo>
                          <a:pt x="92" y="65"/>
                        </a:lnTo>
                        <a:lnTo>
                          <a:pt x="115" y="73"/>
                        </a:lnTo>
                        <a:lnTo>
                          <a:pt x="141" y="80"/>
                        </a:lnTo>
                        <a:lnTo>
                          <a:pt x="167" y="85"/>
                        </a:lnTo>
                        <a:lnTo>
                          <a:pt x="191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1" y="73"/>
                        </a:lnTo>
                        <a:lnTo>
                          <a:pt x="301" y="65"/>
                        </a:lnTo>
                        <a:lnTo>
                          <a:pt x="318" y="56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414"/>
                  <p:cNvSpPr>
                    <a:spLocks/>
                  </p:cNvSpPr>
                  <p:nvPr/>
                </p:nvSpPr>
                <p:spPr bwMode="auto">
                  <a:xfrm>
                    <a:off x="6966" y="5547"/>
                    <a:ext cx="168" cy="79"/>
                  </a:xfrm>
                  <a:custGeom>
                    <a:avLst/>
                    <a:gdLst>
                      <a:gd name="T0" fmla="*/ 6 w 335"/>
                      <a:gd name="T1" fmla="*/ 1 h 157"/>
                      <a:gd name="T2" fmla="*/ 6 w 335"/>
                      <a:gd name="T3" fmla="*/ 2 h 157"/>
                      <a:gd name="T4" fmla="*/ 5 w 335"/>
                      <a:gd name="T5" fmla="*/ 2 h 157"/>
                      <a:gd name="T6" fmla="*/ 5 w 335"/>
                      <a:gd name="T7" fmla="*/ 2 h 157"/>
                      <a:gd name="T8" fmla="*/ 5 w 335"/>
                      <a:gd name="T9" fmla="*/ 3 h 157"/>
                      <a:gd name="T10" fmla="*/ 4 w 335"/>
                      <a:gd name="T11" fmla="*/ 3 h 157"/>
                      <a:gd name="T12" fmla="*/ 4 w 335"/>
                      <a:gd name="T13" fmla="*/ 3 h 157"/>
                      <a:gd name="T14" fmla="*/ 3 w 335"/>
                      <a:gd name="T15" fmla="*/ 3 h 157"/>
                      <a:gd name="T16" fmla="*/ 3 w 335"/>
                      <a:gd name="T17" fmla="*/ 3 h 157"/>
                      <a:gd name="T18" fmla="*/ 2 w 335"/>
                      <a:gd name="T19" fmla="*/ 3 h 157"/>
                      <a:gd name="T20" fmla="*/ 2 w 335"/>
                      <a:gd name="T21" fmla="*/ 3 h 157"/>
                      <a:gd name="T22" fmla="*/ 2 w 335"/>
                      <a:gd name="T23" fmla="*/ 2 h 157"/>
                      <a:gd name="T24" fmla="*/ 1 w 335"/>
                      <a:gd name="T25" fmla="*/ 2 h 157"/>
                      <a:gd name="T26" fmla="*/ 1 w 335"/>
                      <a:gd name="T27" fmla="*/ 2 h 157"/>
                      <a:gd name="T28" fmla="*/ 1 w 335"/>
                      <a:gd name="T29" fmla="*/ 1 h 157"/>
                      <a:gd name="T30" fmla="*/ 1 w 335"/>
                      <a:gd name="T31" fmla="*/ 1 h 157"/>
                      <a:gd name="T32" fmla="*/ 0 w 335"/>
                      <a:gd name="T33" fmla="*/ 0 h 157"/>
                      <a:gd name="T34" fmla="*/ 1 w 335"/>
                      <a:gd name="T35" fmla="*/ 1 h 157"/>
                      <a:gd name="T36" fmla="*/ 1 w 335"/>
                      <a:gd name="T37" fmla="*/ 1 h 157"/>
                      <a:gd name="T38" fmla="*/ 1 w 335"/>
                      <a:gd name="T39" fmla="*/ 1 h 157"/>
                      <a:gd name="T40" fmla="*/ 2 w 335"/>
                      <a:gd name="T41" fmla="*/ 1 h 157"/>
                      <a:gd name="T42" fmla="*/ 2 w 335"/>
                      <a:gd name="T43" fmla="*/ 2 h 157"/>
                      <a:gd name="T44" fmla="*/ 2 w 335"/>
                      <a:gd name="T45" fmla="*/ 2 h 157"/>
                      <a:gd name="T46" fmla="*/ 3 w 335"/>
                      <a:gd name="T47" fmla="*/ 2 h 157"/>
                      <a:gd name="T48" fmla="*/ 3 w 335"/>
                      <a:gd name="T49" fmla="*/ 2 h 157"/>
                      <a:gd name="T50" fmla="*/ 3 w 335"/>
                      <a:gd name="T51" fmla="*/ 2 h 157"/>
                      <a:gd name="T52" fmla="*/ 4 w 335"/>
                      <a:gd name="T53" fmla="*/ 2 h 157"/>
                      <a:gd name="T54" fmla="*/ 4 w 335"/>
                      <a:gd name="T55" fmla="*/ 2 h 157"/>
                      <a:gd name="T56" fmla="*/ 5 w 335"/>
                      <a:gd name="T57" fmla="*/ 2 h 157"/>
                      <a:gd name="T58" fmla="*/ 5 w 335"/>
                      <a:gd name="T59" fmla="*/ 2 h 157"/>
                      <a:gd name="T60" fmla="*/ 5 w 335"/>
                      <a:gd name="T61" fmla="*/ 2 h 157"/>
                      <a:gd name="T62" fmla="*/ 5 w 335"/>
                      <a:gd name="T63" fmla="*/ 1 h 157"/>
                      <a:gd name="T64" fmla="*/ 6 w 335"/>
                      <a:gd name="T65" fmla="*/ 1 h 15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5"/>
                      <a:gd name="T100" fmla="*/ 0 h 157"/>
                      <a:gd name="T101" fmla="*/ 335 w 335"/>
                      <a:gd name="T102" fmla="*/ 157 h 15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5" h="157">
                        <a:moveTo>
                          <a:pt x="335" y="46"/>
                        </a:moveTo>
                        <a:lnTo>
                          <a:pt x="327" y="71"/>
                        </a:lnTo>
                        <a:lnTo>
                          <a:pt x="313" y="94"/>
                        </a:lnTo>
                        <a:lnTo>
                          <a:pt x="296" y="115"/>
                        </a:lnTo>
                        <a:lnTo>
                          <a:pt x="274" y="131"/>
                        </a:lnTo>
                        <a:lnTo>
                          <a:pt x="249" y="144"/>
                        </a:lnTo>
                        <a:lnTo>
                          <a:pt x="221" y="153"/>
                        </a:lnTo>
                        <a:lnTo>
                          <a:pt x="191" y="157"/>
                        </a:lnTo>
                        <a:lnTo>
                          <a:pt x="160" y="156"/>
                        </a:lnTo>
                        <a:lnTo>
                          <a:pt x="128" y="149"/>
                        </a:lnTo>
                        <a:lnTo>
                          <a:pt x="98" y="138"/>
                        </a:lnTo>
                        <a:lnTo>
                          <a:pt x="70" y="123"/>
                        </a:lnTo>
                        <a:lnTo>
                          <a:pt x="47" y="103"/>
                        </a:lnTo>
                        <a:lnTo>
                          <a:pt x="27" y="80"/>
                        </a:lnTo>
                        <a:lnTo>
                          <a:pt x="13" y="55"/>
                        </a:lnTo>
                        <a:lnTo>
                          <a:pt x="3" y="28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1" y="31"/>
                        </a:lnTo>
                        <a:lnTo>
                          <a:pt x="49" y="43"/>
                        </a:lnTo>
                        <a:lnTo>
                          <a:pt x="70" y="56"/>
                        </a:lnTo>
                        <a:lnTo>
                          <a:pt x="92" y="66"/>
                        </a:lnTo>
                        <a:lnTo>
                          <a:pt x="116" y="74"/>
                        </a:lnTo>
                        <a:lnTo>
                          <a:pt x="142" y="80"/>
                        </a:lnTo>
                        <a:lnTo>
                          <a:pt x="168" y="85"/>
                        </a:lnTo>
                        <a:lnTo>
                          <a:pt x="192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2" y="73"/>
                        </a:lnTo>
                        <a:lnTo>
                          <a:pt x="302" y="66"/>
                        </a:lnTo>
                        <a:lnTo>
                          <a:pt x="319" y="56"/>
                        </a:lnTo>
                        <a:lnTo>
                          <a:pt x="335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415"/>
                  <p:cNvSpPr>
                    <a:spLocks/>
                  </p:cNvSpPr>
                  <p:nvPr/>
                </p:nvSpPr>
                <p:spPr bwMode="auto">
                  <a:xfrm>
                    <a:off x="6244" y="5407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1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5" y="71"/>
                        </a:lnTo>
                        <a:lnTo>
                          <a:pt x="313" y="94"/>
                        </a:lnTo>
                        <a:lnTo>
                          <a:pt x="294" y="115"/>
                        </a:lnTo>
                        <a:lnTo>
                          <a:pt x="274" y="131"/>
                        </a:lnTo>
                        <a:lnTo>
                          <a:pt x="248" y="144"/>
                        </a:lnTo>
                        <a:lnTo>
                          <a:pt x="221" y="153"/>
                        </a:lnTo>
                        <a:lnTo>
                          <a:pt x="191" y="158"/>
                        </a:lnTo>
                        <a:lnTo>
                          <a:pt x="158" y="156"/>
                        </a:lnTo>
                        <a:lnTo>
                          <a:pt x="126" y="149"/>
                        </a:lnTo>
                        <a:lnTo>
                          <a:pt x="96" y="138"/>
                        </a:lnTo>
                        <a:lnTo>
                          <a:pt x="69" y="123"/>
                        </a:lnTo>
                        <a:lnTo>
                          <a:pt x="46" y="103"/>
                        </a:lnTo>
                        <a:lnTo>
                          <a:pt x="26" y="80"/>
                        </a:lnTo>
                        <a:lnTo>
                          <a:pt x="12" y="55"/>
                        </a:lnTo>
                        <a:lnTo>
                          <a:pt x="3" y="28"/>
                        </a:lnTo>
                        <a:lnTo>
                          <a:pt x="0" y="0"/>
                        </a:lnTo>
                        <a:lnTo>
                          <a:pt x="13" y="16"/>
                        </a:lnTo>
                        <a:lnTo>
                          <a:pt x="31" y="31"/>
                        </a:lnTo>
                        <a:lnTo>
                          <a:pt x="49" y="43"/>
                        </a:lnTo>
                        <a:lnTo>
                          <a:pt x="70" y="56"/>
                        </a:lnTo>
                        <a:lnTo>
                          <a:pt x="92" y="67"/>
                        </a:lnTo>
                        <a:lnTo>
                          <a:pt x="116" y="75"/>
                        </a:lnTo>
                        <a:lnTo>
                          <a:pt x="141" y="80"/>
                        </a:lnTo>
                        <a:lnTo>
                          <a:pt x="168" y="85"/>
                        </a:lnTo>
                        <a:lnTo>
                          <a:pt x="192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2" y="73"/>
                        </a:lnTo>
                        <a:lnTo>
                          <a:pt x="300" y="67"/>
                        </a:lnTo>
                        <a:lnTo>
                          <a:pt x="317" y="56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416"/>
                  <p:cNvSpPr>
                    <a:spLocks/>
                  </p:cNvSpPr>
                  <p:nvPr/>
                </p:nvSpPr>
                <p:spPr bwMode="auto">
                  <a:xfrm>
                    <a:off x="6461" y="5549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6" y="72"/>
                        </a:lnTo>
                        <a:lnTo>
                          <a:pt x="312" y="95"/>
                        </a:lnTo>
                        <a:lnTo>
                          <a:pt x="295" y="115"/>
                        </a:lnTo>
                        <a:lnTo>
                          <a:pt x="273" y="132"/>
                        </a:lnTo>
                        <a:lnTo>
                          <a:pt x="249" y="144"/>
                        </a:lnTo>
                        <a:lnTo>
                          <a:pt x="221" y="153"/>
                        </a:lnTo>
                        <a:lnTo>
                          <a:pt x="191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8"/>
                        </a:lnTo>
                        <a:lnTo>
                          <a:pt x="69" y="123"/>
                        </a:lnTo>
                        <a:lnTo>
                          <a:pt x="46" y="104"/>
                        </a:lnTo>
                        <a:lnTo>
                          <a:pt x="26" y="81"/>
                        </a:lnTo>
                        <a:lnTo>
                          <a:pt x="13" y="55"/>
                        </a:lnTo>
                        <a:lnTo>
                          <a:pt x="3" y="29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1" y="31"/>
                        </a:lnTo>
                        <a:lnTo>
                          <a:pt x="49" y="44"/>
                        </a:lnTo>
                        <a:lnTo>
                          <a:pt x="70" y="57"/>
                        </a:lnTo>
                        <a:lnTo>
                          <a:pt x="92" y="67"/>
                        </a:lnTo>
                        <a:lnTo>
                          <a:pt x="115" y="75"/>
                        </a:lnTo>
                        <a:lnTo>
                          <a:pt x="140" y="81"/>
                        </a:lnTo>
                        <a:lnTo>
                          <a:pt x="167" y="85"/>
                        </a:lnTo>
                        <a:lnTo>
                          <a:pt x="191" y="87"/>
                        </a:lnTo>
                        <a:lnTo>
                          <a:pt x="215" y="87"/>
                        </a:lnTo>
                        <a:lnTo>
                          <a:pt x="238" y="84"/>
                        </a:lnTo>
                        <a:lnTo>
                          <a:pt x="260" y="80"/>
                        </a:lnTo>
                        <a:lnTo>
                          <a:pt x="281" y="74"/>
                        </a:lnTo>
                        <a:lnTo>
                          <a:pt x="300" y="67"/>
                        </a:lnTo>
                        <a:lnTo>
                          <a:pt x="318" y="57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417"/>
                  <p:cNvSpPr>
                    <a:spLocks/>
                  </p:cNvSpPr>
                  <p:nvPr/>
                </p:nvSpPr>
                <p:spPr bwMode="auto">
                  <a:xfrm>
                    <a:off x="6835" y="5554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8"/>
                        </a:moveTo>
                        <a:lnTo>
                          <a:pt x="326" y="73"/>
                        </a:lnTo>
                        <a:lnTo>
                          <a:pt x="313" y="96"/>
                        </a:lnTo>
                        <a:lnTo>
                          <a:pt x="295" y="116"/>
                        </a:lnTo>
                        <a:lnTo>
                          <a:pt x="274" y="133"/>
                        </a:lnTo>
                        <a:lnTo>
                          <a:pt x="249" y="146"/>
                        </a:lnTo>
                        <a:lnTo>
                          <a:pt x="221" y="154"/>
                        </a:lnTo>
                        <a:lnTo>
                          <a:pt x="191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9"/>
                        </a:lnTo>
                        <a:lnTo>
                          <a:pt x="69" y="124"/>
                        </a:lnTo>
                        <a:lnTo>
                          <a:pt x="46" y="104"/>
                        </a:lnTo>
                        <a:lnTo>
                          <a:pt x="27" y="81"/>
                        </a:lnTo>
                        <a:lnTo>
                          <a:pt x="13" y="56"/>
                        </a:lnTo>
                        <a:lnTo>
                          <a:pt x="4" y="29"/>
                        </a:lnTo>
                        <a:lnTo>
                          <a:pt x="0" y="0"/>
                        </a:lnTo>
                        <a:lnTo>
                          <a:pt x="14" y="17"/>
                        </a:lnTo>
                        <a:lnTo>
                          <a:pt x="31" y="32"/>
                        </a:lnTo>
                        <a:lnTo>
                          <a:pt x="50" y="44"/>
                        </a:lnTo>
                        <a:lnTo>
                          <a:pt x="70" y="57"/>
                        </a:lnTo>
                        <a:lnTo>
                          <a:pt x="92" y="67"/>
                        </a:lnTo>
                        <a:lnTo>
                          <a:pt x="116" y="75"/>
                        </a:lnTo>
                        <a:lnTo>
                          <a:pt x="142" y="81"/>
                        </a:lnTo>
                        <a:lnTo>
                          <a:pt x="168" y="86"/>
                        </a:lnTo>
                        <a:lnTo>
                          <a:pt x="192" y="88"/>
                        </a:lnTo>
                        <a:lnTo>
                          <a:pt x="217" y="87"/>
                        </a:lnTo>
                        <a:lnTo>
                          <a:pt x="240" y="85"/>
                        </a:lnTo>
                        <a:lnTo>
                          <a:pt x="262" y="81"/>
                        </a:lnTo>
                        <a:lnTo>
                          <a:pt x="282" y="75"/>
                        </a:lnTo>
                        <a:lnTo>
                          <a:pt x="301" y="67"/>
                        </a:lnTo>
                        <a:lnTo>
                          <a:pt x="318" y="58"/>
                        </a:lnTo>
                        <a:lnTo>
                          <a:pt x="334" y="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 418"/>
                  <p:cNvSpPr>
                    <a:spLocks/>
                  </p:cNvSpPr>
                  <p:nvPr/>
                </p:nvSpPr>
                <p:spPr bwMode="auto">
                  <a:xfrm>
                    <a:off x="6342" y="5478"/>
                    <a:ext cx="254" cy="116"/>
                  </a:xfrm>
                  <a:custGeom>
                    <a:avLst/>
                    <a:gdLst>
                      <a:gd name="T0" fmla="*/ 7 w 509"/>
                      <a:gd name="T1" fmla="*/ 1 h 233"/>
                      <a:gd name="T2" fmla="*/ 7 w 509"/>
                      <a:gd name="T3" fmla="*/ 1 h 233"/>
                      <a:gd name="T4" fmla="*/ 7 w 509"/>
                      <a:gd name="T5" fmla="*/ 2 h 233"/>
                      <a:gd name="T6" fmla="*/ 6 w 509"/>
                      <a:gd name="T7" fmla="*/ 2 h 233"/>
                      <a:gd name="T8" fmla="*/ 6 w 509"/>
                      <a:gd name="T9" fmla="*/ 3 h 233"/>
                      <a:gd name="T10" fmla="*/ 5 w 509"/>
                      <a:gd name="T11" fmla="*/ 3 h 233"/>
                      <a:gd name="T12" fmla="*/ 4 w 509"/>
                      <a:gd name="T13" fmla="*/ 3 h 233"/>
                      <a:gd name="T14" fmla="*/ 4 w 509"/>
                      <a:gd name="T15" fmla="*/ 3 h 233"/>
                      <a:gd name="T16" fmla="*/ 3 w 509"/>
                      <a:gd name="T17" fmla="*/ 3 h 233"/>
                      <a:gd name="T18" fmla="*/ 2 w 509"/>
                      <a:gd name="T19" fmla="*/ 3 h 233"/>
                      <a:gd name="T20" fmla="*/ 2 w 509"/>
                      <a:gd name="T21" fmla="*/ 3 h 233"/>
                      <a:gd name="T22" fmla="*/ 1 w 509"/>
                      <a:gd name="T23" fmla="*/ 2 h 233"/>
                      <a:gd name="T24" fmla="*/ 0 w 509"/>
                      <a:gd name="T25" fmla="*/ 2 h 233"/>
                      <a:gd name="T26" fmla="*/ 0 w 509"/>
                      <a:gd name="T27" fmla="*/ 1 h 233"/>
                      <a:gd name="T28" fmla="*/ 0 w 509"/>
                      <a:gd name="T29" fmla="*/ 1 h 233"/>
                      <a:gd name="T30" fmla="*/ 0 w 509"/>
                      <a:gd name="T31" fmla="*/ 0 h 233"/>
                      <a:gd name="T32" fmla="*/ 0 w 509"/>
                      <a:gd name="T33" fmla="*/ 0 h 233"/>
                      <a:gd name="T34" fmla="*/ 0 w 509"/>
                      <a:gd name="T35" fmla="*/ 0 h 233"/>
                      <a:gd name="T36" fmla="*/ 0 w 509"/>
                      <a:gd name="T37" fmla="*/ 0 h 233"/>
                      <a:gd name="T38" fmla="*/ 1 w 509"/>
                      <a:gd name="T39" fmla="*/ 1 h 233"/>
                      <a:gd name="T40" fmla="*/ 1 w 509"/>
                      <a:gd name="T41" fmla="*/ 1 h 233"/>
                      <a:gd name="T42" fmla="*/ 2 w 509"/>
                      <a:gd name="T43" fmla="*/ 1 h 233"/>
                      <a:gd name="T44" fmla="*/ 3 w 509"/>
                      <a:gd name="T45" fmla="*/ 1 h 233"/>
                      <a:gd name="T46" fmla="*/ 3 w 509"/>
                      <a:gd name="T47" fmla="*/ 1 h 233"/>
                      <a:gd name="T48" fmla="*/ 4 w 509"/>
                      <a:gd name="T49" fmla="*/ 1 h 233"/>
                      <a:gd name="T50" fmla="*/ 4 w 509"/>
                      <a:gd name="T51" fmla="*/ 1 h 233"/>
                      <a:gd name="T52" fmla="*/ 5 w 509"/>
                      <a:gd name="T53" fmla="*/ 1 h 233"/>
                      <a:gd name="T54" fmla="*/ 5 w 509"/>
                      <a:gd name="T55" fmla="*/ 1 h 233"/>
                      <a:gd name="T56" fmla="*/ 6 w 509"/>
                      <a:gd name="T57" fmla="*/ 1 h 233"/>
                      <a:gd name="T58" fmla="*/ 6 w 509"/>
                      <a:gd name="T59" fmla="*/ 1 h 233"/>
                      <a:gd name="T60" fmla="*/ 7 w 509"/>
                      <a:gd name="T61" fmla="*/ 1 h 233"/>
                      <a:gd name="T62" fmla="*/ 7 w 509"/>
                      <a:gd name="T63" fmla="*/ 1 h 2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9"/>
                      <a:gd name="T97" fmla="*/ 0 h 233"/>
                      <a:gd name="T98" fmla="*/ 509 w 509"/>
                      <a:gd name="T99" fmla="*/ 233 h 2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9" h="233">
                        <a:moveTo>
                          <a:pt x="509" y="58"/>
                        </a:moveTo>
                        <a:lnTo>
                          <a:pt x="505" y="77"/>
                        </a:lnTo>
                        <a:lnTo>
                          <a:pt x="498" y="97"/>
                        </a:lnTo>
                        <a:lnTo>
                          <a:pt x="489" y="116"/>
                        </a:lnTo>
                        <a:lnTo>
                          <a:pt x="478" y="133"/>
                        </a:lnTo>
                        <a:lnTo>
                          <a:pt x="467" y="149"/>
                        </a:lnTo>
                        <a:lnTo>
                          <a:pt x="452" y="164"/>
                        </a:lnTo>
                        <a:lnTo>
                          <a:pt x="437" y="178"/>
                        </a:lnTo>
                        <a:lnTo>
                          <a:pt x="420" y="190"/>
                        </a:lnTo>
                        <a:lnTo>
                          <a:pt x="402" y="201"/>
                        </a:lnTo>
                        <a:lnTo>
                          <a:pt x="383" y="211"/>
                        </a:lnTo>
                        <a:lnTo>
                          <a:pt x="362" y="219"/>
                        </a:lnTo>
                        <a:lnTo>
                          <a:pt x="340" y="225"/>
                        </a:lnTo>
                        <a:lnTo>
                          <a:pt x="318" y="230"/>
                        </a:lnTo>
                        <a:lnTo>
                          <a:pt x="295" y="232"/>
                        </a:lnTo>
                        <a:lnTo>
                          <a:pt x="271" y="233"/>
                        </a:lnTo>
                        <a:lnTo>
                          <a:pt x="247" y="232"/>
                        </a:lnTo>
                        <a:lnTo>
                          <a:pt x="221" y="228"/>
                        </a:lnTo>
                        <a:lnTo>
                          <a:pt x="197" y="224"/>
                        </a:lnTo>
                        <a:lnTo>
                          <a:pt x="174" y="216"/>
                        </a:lnTo>
                        <a:lnTo>
                          <a:pt x="151" y="208"/>
                        </a:lnTo>
                        <a:lnTo>
                          <a:pt x="129" y="196"/>
                        </a:lnTo>
                        <a:lnTo>
                          <a:pt x="110" y="185"/>
                        </a:lnTo>
                        <a:lnTo>
                          <a:pt x="91" y="171"/>
                        </a:lnTo>
                        <a:lnTo>
                          <a:pt x="74" y="156"/>
                        </a:lnTo>
                        <a:lnTo>
                          <a:pt x="58" y="140"/>
                        </a:lnTo>
                        <a:lnTo>
                          <a:pt x="43" y="122"/>
                        </a:lnTo>
                        <a:lnTo>
                          <a:pt x="31" y="104"/>
                        </a:lnTo>
                        <a:lnTo>
                          <a:pt x="21" y="84"/>
                        </a:lnTo>
                        <a:lnTo>
                          <a:pt x="12" y="65"/>
                        </a:lnTo>
                        <a:lnTo>
                          <a:pt x="6" y="44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1" y="13"/>
                        </a:lnTo>
                        <a:lnTo>
                          <a:pt x="22" y="24"/>
                        </a:lnTo>
                        <a:lnTo>
                          <a:pt x="35" y="35"/>
                        </a:lnTo>
                        <a:lnTo>
                          <a:pt x="48" y="46"/>
                        </a:lnTo>
                        <a:lnTo>
                          <a:pt x="63" y="56"/>
                        </a:lnTo>
                        <a:lnTo>
                          <a:pt x="76" y="66"/>
                        </a:lnTo>
                        <a:lnTo>
                          <a:pt x="92" y="75"/>
                        </a:lnTo>
                        <a:lnTo>
                          <a:pt x="109" y="83"/>
                        </a:lnTo>
                        <a:lnTo>
                          <a:pt x="126" y="91"/>
                        </a:lnTo>
                        <a:lnTo>
                          <a:pt x="143" y="98"/>
                        </a:lnTo>
                        <a:lnTo>
                          <a:pt x="160" y="104"/>
                        </a:lnTo>
                        <a:lnTo>
                          <a:pt x="180" y="110"/>
                        </a:lnTo>
                        <a:lnTo>
                          <a:pt x="198" y="114"/>
                        </a:lnTo>
                        <a:lnTo>
                          <a:pt x="218" y="118"/>
                        </a:lnTo>
                        <a:lnTo>
                          <a:pt x="238" y="121"/>
                        </a:lnTo>
                        <a:lnTo>
                          <a:pt x="258" y="124"/>
                        </a:lnTo>
                        <a:lnTo>
                          <a:pt x="277" y="125"/>
                        </a:lnTo>
                        <a:lnTo>
                          <a:pt x="295" y="125"/>
                        </a:lnTo>
                        <a:lnTo>
                          <a:pt x="314" y="125"/>
                        </a:lnTo>
                        <a:lnTo>
                          <a:pt x="332" y="124"/>
                        </a:lnTo>
                        <a:lnTo>
                          <a:pt x="349" y="121"/>
                        </a:lnTo>
                        <a:lnTo>
                          <a:pt x="367" y="119"/>
                        </a:lnTo>
                        <a:lnTo>
                          <a:pt x="383" y="116"/>
                        </a:lnTo>
                        <a:lnTo>
                          <a:pt x="400" y="112"/>
                        </a:lnTo>
                        <a:lnTo>
                          <a:pt x="415" y="107"/>
                        </a:lnTo>
                        <a:lnTo>
                          <a:pt x="431" y="102"/>
                        </a:lnTo>
                        <a:lnTo>
                          <a:pt x="445" y="96"/>
                        </a:lnTo>
                        <a:lnTo>
                          <a:pt x="460" y="90"/>
                        </a:lnTo>
                        <a:lnTo>
                          <a:pt x="472" y="82"/>
                        </a:lnTo>
                        <a:lnTo>
                          <a:pt x="486" y="75"/>
                        </a:lnTo>
                        <a:lnTo>
                          <a:pt x="498" y="67"/>
                        </a:lnTo>
                        <a:lnTo>
                          <a:pt x="509" y="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 419"/>
                  <p:cNvSpPr>
                    <a:spLocks/>
                  </p:cNvSpPr>
                  <p:nvPr/>
                </p:nvSpPr>
                <p:spPr bwMode="auto">
                  <a:xfrm>
                    <a:off x="6399" y="5329"/>
                    <a:ext cx="296" cy="140"/>
                  </a:xfrm>
                  <a:custGeom>
                    <a:avLst/>
                    <a:gdLst>
                      <a:gd name="T0" fmla="*/ 10 w 591"/>
                      <a:gd name="T1" fmla="*/ 2 h 280"/>
                      <a:gd name="T2" fmla="*/ 9 w 591"/>
                      <a:gd name="T3" fmla="*/ 2 h 280"/>
                      <a:gd name="T4" fmla="*/ 9 w 591"/>
                      <a:gd name="T5" fmla="*/ 3 h 280"/>
                      <a:gd name="T6" fmla="*/ 8 w 591"/>
                      <a:gd name="T7" fmla="*/ 3 h 280"/>
                      <a:gd name="T8" fmla="*/ 8 w 591"/>
                      <a:gd name="T9" fmla="*/ 4 h 280"/>
                      <a:gd name="T10" fmla="*/ 7 w 591"/>
                      <a:gd name="T11" fmla="*/ 4 h 280"/>
                      <a:gd name="T12" fmla="*/ 6 w 591"/>
                      <a:gd name="T13" fmla="*/ 4 h 280"/>
                      <a:gd name="T14" fmla="*/ 5 w 591"/>
                      <a:gd name="T15" fmla="*/ 4 h 280"/>
                      <a:gd name="T16" fmla="*/ 4 w 591"/>
                      <a:gd name="T17" fmla="*/ 4 h 280"/>
                      <a:gd name="T18" fmla="*/ 4 w 591"/>
                      <a:gd name="T19" fmla="*/ 4 h 280"/>
                      <a:gd name="T20" fmla="*/ 3 w 591"/>
                      <a:gd name="T21" fmla="*/ 4 h 280"/>
                      <a:gd name="T22" fmla="*/ 2 w 591"/>
                      <a:gd name="T23" fmla="*/ 3 h 280"/>
                      <a:gd name="T24" fmla="*/ 1 w 591"/>
                      <a:gd name="T25" fmla="*/ 3 h 280"/>
                      <a:gd name="T26" fmla="*/ 1 w 591"/>
                      <a:gd name="T27" fmla="*/ 2 h 280"/>
                      <a:gd name="T28" fmla="*/ 1 w 591"/>
                      <a:gd name="T29" fmla="*/ 1 h 280"/>
                      <a:gd name="T30" fmla="*/ 1 w 591"/>
                      <a:gd name="T31" fmla="*/ 1 h 280"/>
                      <a:gd name="T32" fmla="*/ 1 w 591"/>
                      <a:gd name="T33" fmla="*/ 1 h 280"/>
                      <a:gd name="T34" fmla="*/ 1 w 591"/>
                      <a:gd name="T35" fmla="*/ 1 h 280"/>
                      <a:gd name="T36" fmla="*/ 2 w 591"/>
                      <a:gd name="T37" fmla="*/ 1 h 280"/>
                      <a:gd name="T38" fmla="*/ 2 w 591"/>
                      <a:gd name="T39" fmla="*/ 1 h 280"/>
                      <a:gd name="T40" fmla="*/ 3 w 591"/>
                      <a:gd name="T41" fmla="*/ 2 h 280"/>
                      <a:gd name="T42" fmla="*/ 3 w 591"/>
                      <a:gd name="T43" fmla="*/ 2 h 280"/>
                      <a:gd name="T44" fmla="*/ 4 w 591"/>
                      <a:gd name="T45" fmla="*/ 2 h 280"/>
                      <a:gd name="T46" fmla="*/ 5 w 591"/>
                      <a:gd name="T47" fmla="*/ 2 h 280"/>
                      <a:gd name="T48" fmla="*/ 5 w 591"/>
                      <a:gd name="T49" fmla="*/ 2 h 280"/>
                      <a:gd name="T50" fmla="*/ 6 w 591"/>
                      <a:gd name="T51" fmla="*/ 2 h 280"/>
                      <a:gd name="T52" fmla="*/ 7 w 591"/>
                      <a:gd name="T53" fmla="*/ 2 h 280"/>
                      <a:gd name="T54" fmla="*/ 7 w 591"/>
                      <a:gd name="T55" fmla="*/ 2 h 280"/>
                      <a:gd name="T56" fmla="*/ 8 w 591"/>
                      <a:gd name="T57" fmla="*/ 2 h 280"/>
                      <a:gd name="T58" fmla="*/ 9 w 591"/>
                      <a:gd name="T59" fmla="*/ 2 h 280"/>
                      <a:gd name="T60" fmla="*/ 9 w 591"/>
                      <a:gd name="T61" fmla="*/ 2 h 280"/>
                      <a:gd name="T62" fmla="*/ 10 w 591"/>
                      <a:gd name="T63" fmla="*/ 1 h 28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91"/>
                      <a:gd name="T97" fmla="*/ 0 h 280"/>
                      <a:gd name="T98" fmla="*/ 591 w 591"/>
                      <a:gd name="T99" fmla="*/ 280 h 28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91" h="280">
                        <a:moveTo>
                          <a:pt x="591" y="83"/>
                        </a:moveTo>
                        <a:lnTo>
                          <a:pt x="586" y="106"/>
                        </a:lnTo>
                        <a:lnTo>
                          <a:pt x="577" y="128"/>
                        </a:lnTo>
                        <a:lnTo>
                          <a:pt x="566" y="150"/>
                        </a:lnTo>
                        <a:lnTo>
                          <a:pt x="553" y="169"/>
                        </a:lnTo>
                        <a:lnTo>
                          <a:pt x="539" y="188"/>
                        </a:lnTo>
                        <a:lnTo>
                          <a:pt x="522" y="205"/>
                        </a:lnTo>
                        <a:lnTo>
                          <a:pt x="504" y="220"/>
                        </a:lnTo>
                        <a:lnTo>
                          <a:pt x="484" y="234"/>
                        </a:lnTo>
                        <a:lnTo>
                          <a:pt x="463" y="247"/>
                        </a:lnTo>
                        <a:lnTo>
                          <a:pt x="440" y="257"/>
                        </a:lnTo>
                        <a:lnTo>
                          <a:pt x="416" y="266"/>
                        </a:lnTo>
                        <a:lnTo>
                          <a:pt x="391" y="272"/>
                        </a:lnTo>
                        <a:lnTo>
                          <a:pt x="364" y="277"/>
                        </a:lnTo>
                        <a:lnTo>
                          <a:pt x="338" y="280"/>
                        </a:lnTo>
                        <a:lnTo>
                          <a:pt x="310" y="280"/>
                        </a:lnTo>
                        <a:lnTo>
                          <a:pt x="281" y="278"/>
                        </a:lnTo>
                        <a:lnTo>
                          <a:pt x="253" y="273"/>
                        </a:lnTo>
                        <a:lnTo>
                          <a:pt x="224" y="266"/>
                        </a:lnTo>
                        <a:lnTo>
                          <a:pt x="197" y="257"/>
                        </a:lnTo>
                        <a:lnTo>
                          <a:pt x="171" y="247"/>
                        </a:lnTo>
                        <a:lnTo>
                          <a:pt x="147" y="233"/>
                        </a:lnTo>
                        <a:lnTo>
                          <a:pt x="124" y="219"/>
                        </a:lnTo>
                        <a:lnTo>
                          <a:pt x="102" y="202"/>
                        </a:lnTo>
                        <a:lnTo>
                          <a:pt x="82" y="183"/>
                        </a:lnTo>
                        <a:lnTo>
                          <a:pt x="64" y="165"/>
                        </a:lnTo>
                        <a:lnTo>
                          <a:pt x="48" y="144"/>
                        </a:lnTo>
                        <a:lnTo>
                          <a:pt x="34" y="122"/>
                        </a:lnTo>
                        <a:lnTo>
                          <a:pt x="22" y="99"/>
                        </a:lnTo>
                        <a:lnTo>
                          <a:pt x="13" y="75"/>
                        </a:lnTo>
                        <a:lnTo>
                          <a:pt x="6" y="51"/>
                        </a:lnTo>
                        <a:lnTo>
                          <a:pt x="2" y="25"/>
                        </a:lnTo>
                        <a:lnTo>
                          <a:pt x="0" y="0"/>
                        </a:lnTo>
                        <a:lnTo>
                          <a:pt x="12" y="15"/>
                        </a:lnTo>
                        <a:lnTo>
                          <a:pt x="25" y="29"/>
                        </a:lnTo>
                        <a:lnTo>
                          <a:pt x="40" y="41"/>
                        </a:lnTo>
                        <a:lnTo>
                          <a:pt x="55" y="54"/>
                        </a:lnTo>
                        <a:lnTo>
                          <a:pt x="71" y="67"/>
                        </a:lnTo>
                        <a:lnTo>
                          <a:pt x="87" y="78"/>
                        </a:lnTo>
                        <a:lnTo>
                          <a:pt x="105" y="90"/>
                        </a:lnTo>
                        <a:lnTo>
                          <a:pt x="124" y="100"/>
                        </a:lnTo>
                        <a:lnTo>
                          <a:pt x="143" y="109"/>
                        </a:lnTo>
                        <a:lnTo>
                          <a:pt x="163" y="118"/>
                        </a:lnTo>
                        <a:lnTo>
                          <a:pt x="184" y="126"/>
                        </a:lnTo>
                        <a:lnTo>
                          <a:pt x="205" y="132"/>
                        </a:lnTo>
                        <a:lnTo>
                          <a:pt x="227" y="139"/>
                        </a:lnTo>
                        <a:lnTo>
                          <a:pt x="250" y="144"/>
                        </a:lnTo>
                        <a:lnTo>
                          <a:pt x="273" y="149"/>
                        </a:lnTo>
                        <a:lnTo>
                          <a:pt x="298" y="152"/>
                        </a:lnTo>
                        <a:lnTo>
                          <a:pt x="319" y="154"/>
                        </a:lnTo>
                        <a:lnTo>
                          <a:pt x="340" y="156"/>
                        </a:lnTo>
                        <a:lnTo>
                          <a:pt x="362" y="156"/>
                        </a:lnTo>
                        <a:lnTo>
                          <a:pt x="383" y="154"/>
                        </a:lnTo>
                        <a:lnTo>
                          <a:pt x="404" y="152"/>
                        </a:lnTo>
                        <a:lnTo>
                          <a:pt x="423" y="150"/>
                        </a:lnTo>
                        <a:lnTo>
                          <a:pt x="443" y="146"/>
                        </a:lnTo>
                        <a:lnTo>
                          <a:pt x="462" y="143"/>
                        </a:lnTo>
                        <a:lnTo>
                          <a:pt x="481" y="137"/>
                        </a:lnTo>
                        <a:lnTo>
                          <a:pt x="498" y="132"/>
                        </a:lnTo>
                        <a:lnTo>
                          <a:pt x="515" y="126"/>
                        </a:lnTo>
                        <a:lnTo>
                          <a:pt x="533" y="119"/>
                        </a:lnTo>
                        <a:lnTo>
                          <a:pt x="548" y="111"/>
                        </a:lnTo>
                        <a:lnTo>
                          <a:pt x="564" y="103"/>
                        </a:lnTo>
                        <a:lnTo>
                          <a:pt x="577" y="93"/>
                        </a:lnTo>
                        <a:lnTo>
                          <a:pt x="591" y="8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420"/>
                  <p:cNvSpPr>
                    <a:spLocks/>
                  </p:cNvSpPr>
                  <p:nvPr/>
                </p:nvSpPr>
                <p:spPr bwMode="auto">
                  <a:xfrm>
                    <a:off x="6118" y="5453"/>
                    <a:ext cx="261" cy="136"/>
                  </a:xfrm>
                  <a:custGeom>
                    <a:avLst/>
                    <a:gdLst>
                      <a:gd name="T0" fmla="*/ 7 w 523"/>
                      <a:gd name="T1" fmla="*/ 3 h 271"/>
                      <a:gd name="T2" fmla="*/ 6 w 523"/>
                      <a:gd name="T3" fmla="*/ 3 h 271"/>
                      <a:gd name="T4" fmla="*/ 6 w 523"/>
                      <a:gd name="T5" fmla="*/ 3 h 271"/>
                      <a:gd name="T6" fmla="*/ 6 w 523"/>
                      <a:gd name="T7" fmla="*/ 3 h 271"/>
                      <a:gd name="T8" fmla="*/ 6 w 523"/>
                      <a:gd name="T9" fmla="*/ 3 h 271"/>
                      <a:gd name="T10" fmla="*/ 5 w 523"/>
                      <a:gd name="T11" fmla="*/ 3 h 271"/>
                      <a:gd name="T12" fmla="*/ 5 w 523"/>
                      <a:gd name="T13" fmla="*/ 3 h 271"/>
                      <a:gd name="T14" fmla="*/ 5 w 523"/>
                      <a:gd name="T15" fmla="*/ 3 h 271"/>
                      <a:gd name="T16" fmla="*/ 4 w 523"/>
                      <a:gd name="T17" fmla="*/ 3 h 271"/>
                      <a:gd name="T18" fmla="*/ 4 w 523"/>
                      <a:gd name="T19" fmla="*/ 3 h 271"/>
                      <a:gd name="T20" fmla="*/ 3 w 523"/>
                      <a:gd name="T21" fmla="*/ 3 h 271"/>
                      <a:gd name="T22" fmla="*/ 3 w 523"/>
                      <a:gd name="T23" fmla="*/ 3 h 271"/>
                      <a:gd name="T24" fmla="*/ 3 w 523"/>
                      <a:gd name="T25" fmla="*/ 2 h 271"/>
                      <a:gd name="T26" fmla="*/ 2 w 523"/>
                      <a:gd name="T27" fmla="*/ 2 h 271"/>
                      <a:gd name="T28" fmla="*/ 2 w 523"/>
                      <a:gd name="T29" fmla="*/ 2 h 271"/>
                      <a:gd name="T30" fmla="*/ 2 w 523"/>
                      <a:gd name="T31" fmla="*/ 2 h 271"/>
                      <a:gd name="T32" fmla="*/ 1 w 523"/>
                      <a:gd name="T33" fmla="*/ 2 h 271"/>
                      <a:gd name="T34" fmla="*/ 1 w 523"/>
                      <a:gd name="T35" fmla="*/ 2 h 271"/>
                      <a:gd name="T36" fmla="*/ 1 w 523"/>
                      <a:gd name="T37" fmla="*/ 2 h 271"/>
                      <a:gd name="T38" fmla="*/ 1 w 523"/>
                      <a:gd name="T39" fmla="*/ 1 h 271"/>
                      <a:gd name="T40" fmla="*/ 0 w 523"/>
                      <a:gd name="T41" fmla="*/ 1 h 271"/>
                      <a:gd name="T42" fmla="*/ 0 w 523"/>
                      <a:gd name="T43" fmla="*/ 1 h 271"/>
                      <a:gd name="T44" fmla="*/ 0 w 523"/>
                      <a:gd name="T45" fmla="*/ 1 h 271"/>
                      <a:gd name="T46" fmla="*/ 0 w 523"/>
                      <a:gd name="T47" fmla="*/ 1 h 271"/>
                      <a:gd name="T48" fmla="*/ 0 w 523"/>
                      <a:gd name="T49" fmla="*/ 0 h 271"/>
                      <a:gd name="T50" fmla="*/ 0 w 523"/>
                      <a:gd name="T51" fmla="*/ 1 h 271"/>
                      <a:gd name="T52" fmla="*/ 0 w 523"/>
                      <a:gd name="T53" fmla="*/ 1 h 271"/>
                      <a:gd name="T54" fmla="*/ 0 w 523"/>
                      <a:gd name="T55" fmla="*/ 2 h 271"/>
                      <a:gd name="T56" fmla="*/ 0 w 523"/>
                      <a:gd name="T57" fmla="*/ 2 h 271"/>
                      <a:gd name="T58" fmla="*/ 0 w 523"/>
                      <a:gd name="T59" fmla="*/ 2 h 271"/>
                      <a:gd name="T60" fmla="*/ 0 w 523"/>
                      <a:gd name="T61" fmla="*/ 3 h 271"/>
                      <a:gd name="T62" fmla="*/ 1 w 523"/>
                      <a:gd name="T63" fmla="*/ 3 h 271"/>
                      <a:gd name="T64" fmla="*/ 1 w 523"/>
                      <a:gd name="T65" fmla="*/ 3 h 271"/>
                      <a:gd name="T66" fmla="*/ 1 w 523"/>
                      <a:gd name="T67" fmla="*/ 4 h 271"/>
                      <a:gd name="T68" fmla="*/ 1 w 523"/>
                      <a:gd name="T69" fmla="*/ 4 h 271"/>
                      <a:gd name="T70" fmla="*/ 2 w 523"/>
                      <a:gd name="T71" fmla="*/ 4 h 271"/>
                      <a:gd name="T72" fmla="*/ 2 w 523"/>
                      <a:gd name="T73" fmla="*/ 4 h 271"/>
                      <a:gd name="T74" fmla="*/ 3 w 523"/>
                      <a:gd name="T75" fmla="*/ 4 h 271"/>
                      <a:gd name="T76" fmla="*/ 3 w 523"/>
                      <a:gd name="T77" fmla="*/ 5 h 271"/>
                      <a:gd name="T78" fmla="*/ 4 w 523"/>
                      <a:gd name="T79" fmla="*/ 5 h 271"/>
                      <a:gd name="T80" fmla="*/ 4 w 523"/>
                      <a:gd name="T81" fmla="*/ 5 h 271"/>
                      <a:gd name="T82" fmla="*/ 4 w 523"/>
                      <a:gd name="T83" fmla="*/ 5 h 271"/>
                      <a:gd name="T84" fmla="*/ 5 w 523"/>
                      <a:gd name="T85" fmla="*/ 5 h 271"/>
                      <a:gd name="T86" fmla="*/ 5 w 523"/>
                      <a:gd name="T87" fmla="*/ 5 h 271"/>
                      <a:gd name="T88" fmla="*/ 5 w 523"/>
                      <a:gd name="T89" fmla="*/ 5 h 271"/>
                      <a:gd name="T90" fmla="*/ 5 w 523"/>
                      <a:gd name="T91" fmla="*/ 5 h 271"/>
                      <a:gd name="T92" fmla="*/ 6 w 523"/>
                      <a:gd name="T93" fmla="*/ 5 h 271"/>
                      <a:gd name="T94" fmla="*/ 6 w 523"/>
                      <a:gd name="T95" fmla="*/ 5 h 271"/>
                      <a:gd name="T96" fmla="*/ 6 w 523"/>
                      <a:gd name="T97" fmla="*/ 4 h 271"/>
                      <a:gd name="T98" fmla="*/ 6 w 523"/>
                      <a:gd name="T99" fmla="*/ 4 h 271"/>
                      <a:gd name="T100" fmla="*/ 7 w 523"/>
                      <a:gd name="T101" fmla="*/ 4 h 271"/>
                      <a:gd name="T102" fmla="*/ 7 w 523"/>
                      <a:gd name="T103" fmla="*/ 4 h 271"/>
                      <a:gd name="T104" fmla="*/ 7 w 523"/>
                      <a:gd name="T105" fmla="*/ 4 h 271"/>
                      <a:gd name="T106" fmla="*/ 7 w 523"/>
                      <a:gd name="T107" fmla="*/ 4 h 271"/>
                      <a:gd name="T108" fmla="*/ 7 w 523"/>
                      <a:gd name="T109" fmla="*/ 4 h 271"/>
                      <a:gd name="T110" fmla="*/ 8 w 523"/>
                      <a:gd name="T111" fmla="*/ 4 h 271"/>
                      <a:gd name="T112" fmla="*/ 8 w 523"/>
                      <a:gd name="T113" fmla="*/ 4 h 271"/>
                      <a:gd name="T114" fmla="*/ 7 w 523"/>
                      <a:gd name="T115" fmla="*/ 3 h 271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523"/>
                      <a:gd name="T175" fmla="*/ 0 h 271"/>
                      <a:gd name="T176" fmla="*/ 523 w 523"/>
                      <a:gd name="T177" fmla="*/ 271 h 271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523" h="271">
                        <a:moveTo>
                          <a:pt x="464" y="129"/>
                        </a:moveTo>
                        <a:lnTo>
                          <a:pt x="446" y="134"/>
                        </a:lnTo>
                        <a:lnTo>
                          <a:pt x="426" y="137"/>
                        </a:lnTo>
                        <a:lnTo>
                          <a:pt x="406" y="140"/>
                        </a:lnTo>
                        <a:lnTo>
                          <a:pt x="386" y="143"/>
                        </a:lnTo>
                        <a:lnTo>
                          <a:pt x="364" y="144"/>
                        </a:lnTo>
                        <a:lnTo>
                          <a:pt x="344" y="144"/>
                        </a:lnTo>
                        <a:lnTo>
                          <a:pt x="322" y="144"/>
                        </a:lnTo>
                        <a:lnTo>
                          <a:pt x="300" y="143"/>
                        </a:lnTo>
                        <a:lnTo>
                          <a:pt x="276" y="140"/>
                        </a:lnTo>
                        <a:lnTo>
                          <a:pt x="253" y="137"/>
                        </a:lnTo>
                        <a:lnTo>
                          <a:pt x="230" y="132"/>
                        </a:lnTo>
                        <a:lnTo>
                          <a:pt x="208" y="127"/>
                        </a:lnTo>
                        <a:lnTo>
                          <a:pt x="186" y="121"/>
                        </a:lnTo>
                        <a:lnTo>
                          <a:pt x="165" y="113"/>
                        </a:lnTo>
                        <a:lnTo>
                          <a:pt x="145" y="105"/>
                        </a:lnTo>
                        <a:lnTo>
                          <a:pt x="126" y="96"/>
                        </a:lnTo>
                        <a:lnTo>
                          <a:pt x="106" y="86"/>
                        </a:lnTo>
                        <a:lnTo>
                          <a:pt x="89" y="76"/>
                        </a:lnTo>
                        <a:lnTo>
                          <a:pt x="72" y="64"/>
                        </a:lnTo>
                        <a:lnTo>
                          <a:pt x="56" y="53"/>
                        </a:lnTo>
                        <a:lnTo>
                          <a:pt x="41" y="40"/>
                        </a:lnTo>
                        <a:lnTo>
                          <a:pt x="26" y="28"/>
                        </a:lnTo>
                        <a:lnTo>
                          <a:pt x="13" y="14"/>
                        </a:lnTo>
                        <a:lnTo>
                          <a:pt x="0" y="0"/>
                        </a:lnTo>
                        <a:lnTo>
                          <a:pt x="3" y="25"/>
                        </a:lnTo>
                        <a:lnTo>
                          <a:pt x="7" y="51"/>
                        </a:lnTo>
                        <a:lnTo>
                          <a:pt x="14" y="75"/>
                        </a:lnTo>
                        <a:lnTo>
                          <a:pt x="23" y="98"/>
                        </a:lnTo>
                        <a:lnTo>
                          <a:pt x="36" y="121"/>
                        </a:lnTo>
                        <a:lnTo>
                          <a:pt x="50" y="142"/>
                        </a:lnTo>
                        <a:lnTo>
                          <a:pt x="67" y="162"/>
                        </a:lnTo>
                        <a:lnTo>
                          <a:pt x="86" y="181"/>
                        </a:lnTo>
                        <a:lnTo>
                          <a:pt x="105" y="198"/>
                        </a:lnTo>
                        <a:lnTo>
                          <a:pt x="127" y="214"/>
                        </a:lnTo>
                        <a:lnTo>
                          <a:pt x="151" y="228"/>
                        </a:lnTo>
                        <a:lnTo>
                          <a:pt x="175" y="241"/>
                        </a:lnTo>
                        <a:lnTo>
                          <a:pt x="202" y="251"/>
                        </a:lnTo>
                        <a:lnTo>
                          <a:pt x="230" y="259"/>
                        </a:lnTo>
                        <a:lnTo>
                          <a:pt x="257" y="266"/>
                        </a:lnTo>
                        <a:lnTo>
                          <a:pt x="287" y="270"/>
                        </a:lnTo>
                        <a:lnTo>
                          <a:pt x="304" y="271"/>
                        </a:lnTo>
                        <a:lnTo>
                          <a:pt x="322" y="271"/>
                        </a:lnTo>
                        <a:lnTo>
                          <a:pt x="339" y="271"/>
                        </a:lnTo>
                        <a:lnTo>
                          <a:pt x="355" y="268"/>
                        </a:lnTo>
                        <a:lnTo>
                          <a:pt x="371" y="266"/>
                        </a:lnTo>
                        <a:lnTo>
                          <a:pt x="387" y="264"/>
                        </a:lnTo>
                        <a:lnTo>
                          <a:pt x="403" y="259"/>
                        </a:lnTo>
                        <a:lnTo>
                          <a:pt x="418" y="255"/>
                        </a:lnTo>
                        <a:lnTo>
                          <a:pt x="433" y="250"/>
                        </a:lnTo>
                        <a:lnTo>
                          <a:pt x="448" y="243"/>
                        </a:lnTo>
                        <a:lnTo>
                          <a:pt x="462" y="237"/>
                        </a:lnTo>
                        <a:lnTo>
                          <a:pt x="475" y="229"/>
                        </a:lnTo>
                        <a:lnTo>
                          <a:pt x="487" y="221"/>
                        </a:lnTo>
                        <a:lnTo>
                          <a:pt x="500" y="213"/>
                        </a:lnTo>
                        <a:lnTo>
                          <a:pt x="512" y="204"/>
                        </a:lnTo>
                        <a:lnTo>
                          <a:pt x="523" y="193"/>
                        </a:lnTo>
                        <a:lnTo>
                          <a:pt x="464" y="12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421"/>
                  <p:cNvSpPr>
                    <a:spLocks/>
                  </p:cNvSpPr>
                  <p:nvPr/>
                </p:nvSpPr>
                <p:spPr bwMode="auto">
                  <a:xfrm>
                    <a:off x="6107" y="5126"/>
                    <a:ext cx="456" cy="312"/>
                  </a:xfrm>
                  <a:custGeom>
                    <a:avLst/>
                    <a:gdLst>
                      <a:gd name="T0" fmla="*/ 6 w 913"/>
                      <a:gd name="T1" fmla="*/ 5 h 625"/>
                      <a:gd name="T2" fmla="*/ 6 w 913"/>
                      <a:gd name="T3" fmla="*/ 5 h 625"/>
                      <a:gd name="T4" fmla="*/ 5 w 913"/>
                      <a:gd name="T5" fmla="*/ 5 h 625"/>
                      <a:gd name="T6" fmla="*/ 4 w 913"/>
                      <a:gd name="T7" fmla="*/ 4 h 625"/>
                      <a:gd name="T8" fmla="*/ 4 w 913"/>
                      <a:gd name="T9" fmla="*/ 4 h 625"/>
                      <a:gd name="T10" fmla="*/ 3 w 913"/>
                      <a:gd name="T11" fmla="*/ 5 h 625"/>
                      <a:gd name="T12" fmla="*/ 2 w 913"/>
                      <a:gd name="T13" fmla="*/ 5 h 625"/>
                      <a:gd name="T14" fmla="*/ 1 w 913"/>
                      <a:gd name="T15" fmla="*/ 6 h 625"/>
                      <a:gd name="T16" fmla="*/ 1 w 913"/>
                      <a:gd name="T17" fmla="*/ 6 h 625"/>
                      <a:gd name="T18" fmla="*/ 0 w 913"/>
                      <a:gd name="T19" fmla="*/ 7 h 625"/>
                      <a:gd name="T20" fmla="*/ 0 w 913"/>
                      <a:gd name="T21" fmla="*/ 8 h 625"/>
                      <a:gd name="T22" fmla="*/ 0 w 913"/>
                      <a:gd name="T23" fmla="*/ 9 h 625"/>
                      <a:gd name="T24" fmla="*/ 0 w 913"/>
                      <a:gd name="T25" fmla="*/ 9 h 625"/>
                      <a:gd name="T26" fmla="*/ 0 w 913"/>
                      <a:gd name="T27" fmla="*/ 8 h 625"/>
                      <a:gd name="T28" fmla="*/ 0 w 913"/>
                      <a:gd name="T29" fmla="*/ 7 h 625"/>
                      <a:gd name="T30" fmla="*/ 0 w 913"/>
                      <a:gd name="T31" fmla="*/ 6 h 625"/>
                      <a:gd name="T32" fmla="*/ 0 w 913"/>
                      <a:gd name="T33" fmla="*/ 6 h 625"/>
                      <a:gd name="T34" fmla="*/ 0 w 913"/>
                      <a:gd name="T35" fmla="*/ 5 h 625"/>
                      <a:gd name="T36" fmla="*/ 1 w 913"/>
                      <a:gd name="T37" fmla="*/ 4 h 625"/>
                      <a:gd name="T38" fmla="*/ 2 w 913"/>
                      <a:gd name="T39" fmla="*/ 4 h 625"/>
                      <a:gd name="T40" fmla="*/ 2 w 913"/>
                      <a:gd name="T41" fmla="*/ 3 h 625"/>
                      <a:gd name="T42" fmla="*/ 3 w 913"/>
                      <a:gd name="T43" fmla="*/ 3 h 625"/>
                      <a:gd name="T44" fmla="*/ 4 w 913"/>
                      <a:gd name="T45" fmla="*/ 3 h 625"/>
                      <a:gd name="T46" fmla="*/ 4 w 913"/>
                      <a:gd name="T47" fmla="*/ 3 h 625"/>
                      <a:gd name="T48" fmla="*/ 5 w 913"/>
                      <a:gd name="T49" fmla="*/ 3 h 625"/>
                      <a:gd name="T50" fmla="*/ 5 w 913"/>
                      <a:gd name="T51" fmla="*/ 3 h 625"/>
                      <a:gd name="T52" fmla="*/ 6 w 913"/>
                      <a:gd name="T53" fmla="*/ 3 h 625"/>
                      <a:gd name="T54" fmla="*/ 6 w 913"/>
                      <a:gd name="T55" fmla="*/ 2 h 625"/>
                      <a:gd name="T56" fmla="*/ 6 w 913"/>
                      <a:gd name="T57" fmla="*/ 2 h 625"/>
                      <a:gd name="T58" fmla="*/ 7 w 913"/>
                      <a:gd name="T59" fmla="*/ 1 h 625"/>
                      <a:gd name="T60" fmla="*/ 7 w 913"/>
                      <a:gd name="T61" fmla="*/ 0 h 625"/>
                      <a:gd name="T62" fmla="*/ 8 w 913"/>
                      <a:gd name="T63" fmla="*/ 0 h 625"/>
                      <a:gd name="T64" fmla="*/ 9 w 913"/>
                      <a:gd name="T65" fmla="*/ 0 h 625"/>
                      <a:gd name="T66" fmla="*/ 9 w 913"/>
                      <a:gd name="T67" fmla="*/ 0 h 625"/>
                      <a:gd name="T68" fmla="*/ 10 w 913"/>
                      <a:gd name="T69" fmla="*/ 0 h 625"/>
                      <a:gd name="T70" fmla="*/ 11 w 913"/>
                      <a:gd name="T71" fmla="*/ 0 h 625"/>
                      <a:gd name="T72" fmla="*/ 11 w 913"/>
                      <a:gd name="T73" fmla="*/ 0 h 625"/>
                      <a:gd name="T74" fmla="*/ 12 w 913"/>
                      <a:gd name="T75" fmla="*/ 0 h 625"/>
                      <a:gd name="T76" fmla="*/ 12 w 913"/>
                      <a:gd name="T77" fmla="*/ 1 h 625"/>
                      <a:gd name="T78" fmla="*/ 13 w 913"/>
                      <a:gd name="T79" fmla="*/ 1 h 625"/>
                      <a:gd name="T80" fmla="*/ 13 w 913"/>
                      <a:gd name="T81" fmla="*/ 1 h 625"/>
                      <a:gd name="T82" fmla="*/ 14 w 913"/>
                      <a:gd name="T83" fmla="*/ 2 h 625"/>
                      <a:gd name="T84" fmla="*/ 14 w 913"/>
                      <a:gd name="T85" fmla="*/ 2 h 625"/>
                      <a:gd name="T86" fmla="*/ 13 w 913"/>
                      <a:gd name="T87" fmla="*/ 2 h 625"/>
                      <a:gd name="T88" fmla="*/ 13 w 913"/>
                      <a:gd name="T89" fmla="*/ 2 h 625"/>
                      <a:gd name="T90" fmla="*/ 13 w 913"/>
                      <a:gd name="T91" fmla="*/ 1 h 625"/>
                      <a:gd name="T92" fmla="*/ 12 w 913"/>
                      <a:gd name="T93" fmla="*/ 1 h 625"/>
                      <a:gd name="T94" fmla="*/ 12 w 913"/>
                      <a:gd name="T95" fmla="*/ 1 h 625"/>
                      <a:gd name="T96" fmla="*/ 11 w 913"/>
                      <a:gd name="T97" fmla="*/ 1 h 625"/>
                      <a:gd name="T98" fmla="*/ 11 w 913"/>
                      <a:gd name="T99" fmla="*/ 1 h 625"/>
                      <a:gd name="T100" fmla="*/ 10 w 913"/>
                      <a:gd name="T101" fmla="*/ 1 h 625"/>
                      <a:gd name="T102" fmla="*/ 9 w 913"/>
                      <a:gd name="T103" fmla="*/ 1 h 625"/>
                      <a:gd name="T104" fmla="*/ 9 w 913"/>
                      <a:gd name="T105" fmla="*/ 1 h 625"/>
                      <a:gd name="T106" fmla="*/ 8 w 913"/>
                      <a:gd name="T107" fmla="*/ 2 h 625"/>
                      <a:gd name="T108" fmla="*/ 7 w 913"/>
                      <a:gd name="T109" fmla="*/ 2 h 625"/>
                      <a:gd name="T110" fmla="*/ 7 w 913"/>
                      <a:gd name="T111" fmla="*/ 3 h 625"/>
                      <a:gd name="T112" fmla="*/ 7 w 913"/>
                      <a:gd name="T113" fmla="*/ 4 h 625"/>
                      <a:gd name="T114" fmla="*/ 6 w 913"/>
                      <a:gd name="T115" fmla="*/ 5 h 62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13"/>
                      <a:gd name="T175" fmla="*/ 0 h 625"/>
                      <a:gd name="T176" fmla="*/ 913 w 913"/>
                      <a:gd name="T177" fmla="*/ 625 h 62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13" h="625">
                        <a:moveTo>
                          <a:pt x="432" y="354"/>
                        </a:moveTo>
                        <a:lnTo>
                          <a:pt x="416" y="346"/>
                        </a:lnTo>
                        <a:lnTo>
                          <a:pt x="400" y="338"/>
                        </a:lnTo>
                        <a:lnTo>
                          <a:pt x="384" y="331"/>
                        </a:lnTo>
                        <a:lnTo>
                          <a:pt x="367" y="326"/>
                        </a:lnTo>
                        <a:lnTo>
                          <a:pt x="349" y="322"/>
                        </a:lnTo>
                        <a:lnTo>
                          <a:pt x="331" y="318"/>
                        </a:lnTo>
                        <a:lnTo>
                          <a:pt x="314" y="317"/>
                        </a:lnTo>
                        <a:lnTo>
                          <a:pt x="295" y="316"/>
                        </a:lnTo>
                        <a:lnTo>
                          <a:pt x="265" y="317"/>
                        </a:lnTo>
                        <a:lnTo>
                          <a:pt x="238" y="322"/>
                        </a:lnTo>
                        <a:lnTo>
                          <a:pt x="210" y="329"/>
                        </a:lnTo>
                        <a:lnTo>
                          <a:pt x="184" y="339"/>
                        </a:lnTo>
                        <a:lnTo>
                          <a:pt x="159" y="352"/>
                        </a:lnTo>
                        <a:lnTo>
                          <a:pt x="136" y="367"/>
                        </a:lnTo>
                        <a:lnTo>
                          <a:pt x="114" y="385"/>
                        </a:lnTo>
                        <a:lnTo>
                          <a:pt x="94" y="405"/>
                        </a:lnTo>
                        <a:lnTo>
                          <a:pt x="75" y="427"/>
                        </a:lnTo>
                        <a:lnTo>
                          <a:pt x="59" y="451"/>
                        </a:lnTo>
                        <a:lnTo>
                          <a:pt x="45" y="476"/>
                        </a:lnTo>
                        <a:lnTo>
                          <a:pt x="34" y="504"/>
                        </a:lnTo>
                        <a:lnTo>
                          <a:pt x="25" y="531"/>
                        </a:lnTo>
                        <a:lnTo>
                          <a:pt x="18" y="561"/>
                        </a:lnTo>
                        <a:lnTo>
                          <a:pt x="13" y="592"/>
                        </a:lnTo>
                        <a:lnTo>
                          <a:pt x="12" y="625"/>
                        </a:lnTo>
                        <a:lnTo>
                          <a:pt x="7" y="603"/>
                        </a:lnTo>
                        <a:lnTo>
                          <a:pt x="5" y="581"/>
                        </a:lnTo>
                        <a:lnTo>
                          <a:pt x="2" y="559"/>
                        </a:lnTo>
                        <a:lnTo>
                          <a:pt x="0" y="536"/>
                        </a:lnTo>
                        <a:lnTo>
                          <a:pt x="2" y="504"/>
                        </a:lnTo>
                        <a:lnTo>
                          <a:pt x="5" y="473"/>
                        </a:lnTo>
                        <a:lnTo>
                          <a:pt x="11" y="442"/>
                        </a:lnTo>
                        <a:lnTo>
                          <a:pt x="19" y="413"/>
                        </a:lnTo>
                        <a:lnTo>
                          <a:pt x="30" y="385"/>
                        </a:lnTo>
                        <a:lnTo>
                          <a:pt x="43" y="359"/>
                        </a:lnTo>
                        <a:lnTo>
                          <a:pt x="58" y="334"/>
                        </a:lnTo>
                        <a:lnTo>
                          <a:pt x="75" y="312"/>
                        </a:lnTo>
                        <a:lnTo>
                          <a:pt x="94" y="292"/>
                        </a:lnTo>
                        <a:lnTo>
                          <a:pt x="114" y="273"/>
                        </a:lnTo>
                        <a:lnTo>
                          <a:pt x="136" y="257"/>
                        </a:lnTo>
                        <a:lnTo>
                          <a:pt x="161" y="244"/>
                        </a:lnTo>
                        <a:lnTo>
                          <a:pt x="185" y="234"/>
                        </a:lnTo>
                        <a:lnTo>
                          <a:pt x="211" y="226"/>
                        </a:lnTo>
                        <a:lnTo>
                          <a:pt x="239" y="221"/>
                        </a:lnTo>
                        <a:lnTo>
                          <a:pt x="266" y="220"/>
                        </a:lnTo>
                        <a:lnTo>
                          <a:pt x="284" y="221"/>
                        </a:lnTo>
                        <a:lnTo>
                          <a:pt x="301" y="224"/>
                        </a:lnTo>
                        <a:lnTo>
                          <a:pt x="317" y="227"/>
                        </a:lnTo>
                        <a:lnTo>
                          <a:pt x="334" y="231"/>
                        </a:lnTo>
                        <a:lnTo>
                          <a:pt x="351" y="236"/>
                        </a:lnTo>
                        <a:lnTo>
                          <a:pt x="367" y="243"/>
                        </a:lnTo>
                        <a:lnTo>
                          <a:pt x="382" y="251"/>
                        </a:lnTo>
                        <a:lnTo>
                          <a:pt x="397" y="259"/>
                        </a:lnTo>
                        <a:lnTo>
                          <a:pt x="401" y="232"/>
                        </a:lnTo>
                        <a:lnTo>
                          <a:pt x="408" y="205"/>
                        </a:lnTo>
                        <a:lnTo>
                          <a:pt x="416" y="180"/>
                        </a:lnTo>
                        <a:lnTo>
                          <a:pt x="427" y="156"/>
                        </a:lnTo>
                        <a:lnTo>
                          <a:pt x="439" y="133"/>
                        </a:lnTo>
                        <a:lnTo>
                          <a:pt x="453" y="112"/>
                        </a:lnTo>
                        <a:lnTo>
                          <a:pt x="468" y="91"/>
                        </a:lnTo>
                        <a:lnTo>
                          <a:pt x="485" y="73"/>
                        </a:lnTo>
                        <a:lnTo>
                          <a:pt x="503" y="57"/>
                        </a:lnTo>
                        <a:lnTo>
                          <a:pt x="522" y="42"/>
                        </a:lnTo>
                        <a:lnTo>
                          <a:pt x="543" y="29"/>
                        </a:lnTo>
                        <a:lnTo>
                          <a:pt x="565" y="19"/>
                        </a:lnTo>
                        <a:lnTo>
                          <a:pt x="588" y="11"/>
                        </a:lnTo>
                        <a:lnTo>
                          <a:pt x="611" y="5"/>
                        </a:lnTo>
                        <a:lnTo>
                          <a:pt x="635" y="1"/>
                        </a:lnTo>
                        <a:lnTo>
                          <a:pt x="660" y="0"/>
                        </a:lnTo>
                        <a:lnTo>
                          <a:pt x="681" y="1"/>
                        </a:lnTo>
                        <a:lnTo>
                          <a:pt x="701" y="4"/>
                        </a:lnTo>
                        <a:lnTo>
                          <a:pt x="720" y="8"/>
                        </a:lnTo>
                        <a:lnTo>
                          <a:pt x="740" y="14"/>
                        </a:lnTo>
                        <a:lnTo>
                          <a:pt x="758" y="22"/>
                        </a:lnTo>
                        <a:lnTo>
                          <a:pt x="776" y="30"/>
                        </a:lnTo>
                        <a:lnTo>
                          <a:pt x="793" y="40"/>
                        </a:lnTo>
                        <a:lnTo>
                          <a:pt x="810" y="52"/>
                        </a:lnTo>
                        <a:lnTo>
                          <a:pt x="826" y="65"/>
                        </a:lnTo>
                        <a:lnTo>
                          <a:pt x="841" y="79"/>
                        </a:lnTo>
                        <a:lnTo>
                          <a:pt x="855" y="94"/>
                        </a:lnTo>
                        <a:lnTo>
                          <a:pt x="869" y="110"/>
                        </a:lnTo>
                        <a:lnTo>
                          <a:pt x="881" y="127"/>
                        </a:lnTo>
                        <a:lnTo>
                          <a:pt x="893" y="145"/>
                        </a:lnTo>
                        <a:lnTo>
                          <a:pt x="903" y="164"/>
                        </a:lnTo>
                        <a:lnTo>
                          <a:pt x="913" y="183"/>
                        </a:lnTo>
                        <a:lnTo>
                          <a:pt x="902" y="173"/>
                        </a:lnTo>
                        <a:lnTo>
                          <a:pt x="892" y="164"/>
                        </a:lnTo>
                        <a:lnTo>
                          <a:pt x="881" y="156"/>
                        </a:lnTo>
                        <a:lnTo>
                          <a:pt x="870" y="147"/>
                        </a:lnTo>
                        <a:lnTo>
                          <a:pt x="858" y="140"/>
                        </a:lnTo>
                        <a:lnTo>
                          <a:pt x="846" y="132"/>
                        </a:lnTo>
                        <a:lnTo>
                          <a:pt x="833" y="125"/>
                        </a:lnTo>
                        <a:lnTo>
                          <a:pt x="820" y="119"/>
                        </a:lnTo>
                        <a:lnTo>
                          <a:pt x="808" y="114"/>
                        </a:lnTo>
                        <a:lnTo>
                          <a:pt x="795" y="108"/>
                        </a:lnTo>
                        <a:lnTo>
                          <a:pt x="781" y="105"/>
                        </a:lnTo>
                        <a:lnTo>
                          <a:pt x="767" y="102"/>
                        </a:lnTo>
                        <a:lnTo>
                          <a:pt x="754" y="98"/>
                        </a:lnTo>
                        <a:lnTo>
                          <a:pt x="740" y="97"/>
                        </a:lnTo>
                        <a:lnTo>
                          <a:pt x="726" y="96"/>
                        </a:lnTo>
                        <a:lnTo>
                          <a:pt x="711" y="95"/>
                        </a:lnTo>
                        <a:lnTo>
                          <a:pt x="685" y="96"/>
                        </a:lnTo>
                        <a:lnTo>
                          <a:pt x="659" y="99"/>
                        </a:lnTo>
                        <a:lnTo>
                          <a:pt x="634" y="105"/>
                        </a:lnTo>
                        <a:lnTo>
                          <a:pt x="610" y="114"/>
                        </a:lnTo>
                        <a:lnTo>
                          <a:pt x="588" y="125"/>
                        </a:lnTo>
                        <a:lnTo>
                          <a:pt x="566" y="137"/>
                        </a:lnTo>
                        <a:lnTo>
                          <a:pt x="545" y="151"/>
                        </a:lnTo>
                        <a:lnTo>
                          <a:pt x="526" y="168"/>
                        </a:lnTo>
                        <a:lnTo>
                          <a:pt x="508" y="187"/>
                        </a:lnTo>
                        <a:lnTo>
                          <a:pt x="492" y="206"/>
                        </a:lnTo>
                        <a:lnTo>
                          <a:pt x="477" y="227"/>
                        </a:lnTo>
                        <a:lnTo>
                          <a:pt x="465" y="250"/>
                        </a:lnTo>
                        <a:lnTo>
                          <a:pt x="453" y="274"/>
                        </a:lnTo>
                        <a:lnTo>
                          <a:pt x="444" y="300"/>
                        </a:lnTo>
                        <a:lnTo>
                          <a:pt x="437" y="326"/>
                        </a:lnTo>
                        <a:lnTo>
                          <a:pt x="432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422"/>
                  <p:cNvSpPr>
                    <a:spLocks/>
                  </p:cNvSpPr>
                  <p:nvPr/>
                </p:nvSpPr>
                <p:spPr bwMode="auto">
                  <a:xfrm>
                    <a:off x="6233" y="4922"/>
                    <a:ext cx="954" cy="595"/>
                  </a:xfrm>
                  <a:custGeom>
                    <a:avLst/>
                    <a:gdLst>
                      <a:gd name="T0" fmla="*/ 26 w 1907"/>
                      <a:gd name="T1" fmla="*/ 14 h 1192"/>
                      <a:gd name="T2" fmla="*/ 26 w 1907"/>
                      <a:gd name="T3" fmla="*/ 14 h 1192"/>
                      <a:gd name="T4" fmla="*/ 25 w 1907"/>
                      <a:gd name="T5" fmla="*/ 12 h 1192"/>
                      <a:gd name="T6" fmla="*/ 24 w 1907"/>
                      <a:gd name="T7" fmla="*/ 11 h 1192"/>
                      <a:gd name="T8" fmla="*/ 22 w 1907"/>
                      <a:gd name="T9" fmla="*/ 10 h 1192"/>
                      <a:gd name="T10" fmla="*/ 21 w 1907"/>
                      <a:gd name="T11" fmla="*/ 10 h 1192"/>
                      <a:gd name="T12" fmla="*/ 20 w 1907"/>
                      <a:gd name="T13" fmla="*/ 10 h 1192"/>
                      <a:gd name="T14" fmla="*/ 19 w 1907"/>
                      <a:gd name="T15" fmla="*/ 8 h 1192"/>
                      <a:gd name="T16" fmla="*/ 18 w 1907"/>
                      <a:gd name="T17" fmla="*/ 7 h 1192"/>
                      <a:gd name="T18" fmla="*/ 17 w 1907"/>
                      <a:gd name="T19" fmla="*/ 7 h 1192"/>
                      <a:gd name="T20" fmla="*/ 16 w 1907"/>
                      <a:gd name="T21" fmla="*/ 6 h 1192"/>
                      <a:gd name="T22" fmla="*/ 15 w 1907"/>
                      <a:gd name="T23" fmla="*/ 3 h 1192"/>
                      <a:gd name="T24" fmla="*/ 13 w 1907"/>
                      <a:gd name="T25" fmla="*/ 2 h 1192"/>
                      <a:gd name="T26" fmla="*/ 11 w 1907"/>
                      <a:gd name="T27" fmla="*/ 1 h 1192"/>
                      <a:gd name="T28" fmla="*/ 9 w 1907"/>
                      <a:gd name="T29" fmla="*/ 2 h 1192"/>
                      <a:gd name="T30" fmla="*/ 8 w 1907"/>
                      <a:gd name="T31" fmla="*/ 3 h 1192"/>
                      <a:gd name="T32" fmla="*/ 6 w 1907"/>
                      <a:gd name="T33" fmla="*/ 4 h 1192"/>
                      <a:gd name="T34" fmla="*/ 6 w 1907"/>
                      <a:gd name="T35" fmla="*/ 4 h 1192"/>
                      <a:gd name="T36" fmla="*/ 4 w 1907"/>
                      <a:gd name="T37" fmla="*/ 4 h 1192"/>
                      <a:gd name="T38" fmla="*/ 3 w 1907"/>
                      <a:gd name="T39" fmla="*/ 5 h 1192"/>
                      <a:gd name="T40" fmla="*/ 1 w 1907"/>
                      <a:gd name="T41" fmla="*/ 6 h 1192"/>
                      <a:gd name="T42" fmla="*/ 0 w 1907"/>
                      <a:gd name="T43" fmla="*/ 7 h 1192"/>
                      <a:gd name="T44" fmla="*/ 1 w 1907"/>
                      <a:gd name="T45" fmla="*/ 6 h 1192"/>
                      <a:gd name="T46" fmla="*/ 2 w 1907"/>
                      <a:gd name="T47" fmla="*/ 4 h 1192"/>
                      <a:gd name="T48" fmla="*/ 4 w 1907"/>
                      <a:gd name="T49" fmla="*/ 3 h 1192"/>
                      <a:gd name="T50" fmla="*/ 5 w 1907"/>
                      <a:gd name="T51" fmla="*/ 2 h 1192"/>
                      <a:gd name="T52" fmla="*/ 6 w 1907"/>
                      <a:gd name="T53" fmla="*/ 3 h 1192"/>
                      <a:gd name="T54" fmla="*/ 7 w 1907"/>
                      <a:gd name="T55" fmla="*/ 2 h 1192"/>
                      <a:gd name="T56" fmla="*/ 9 w 1907"/>
                      <a:gd name="T57" fmla="*/ 0 h 1192"/>
                      <a:gd name="T58" fmla="*/ 11 w 1907"/>
                      <a:gd name="T59" fmla="*/ 0 h 1192"/>
                      <a:gd name="T60" fmla="*/ 13 w 1907"/>
                      <a:gd name="T61" fmla="*/ 0 h 1192"/>
                      <a:gd name="T62" fmla="*/ 15 w 1907"/>
                      <a:gd name="T63" fmla="*/ 1 h 1192"/>
                      <a:gd name="T64" fmla="*/ 16 w 1907"/>
                      <a:gd name="T65" fmla="*/ 3 h 1192"/>
                      <a:gd name="T66" fmla="*/ 17 w 1907"/>
                      <a:gd name="T67" fmla="*/ 5 h 1192"/>
                      <a:gd name="T68" fmla="*/ 18 w 1907"/>
                      <a:gd name="T69" fmla="*/ 5 h 1192"/>
                      <a:gd name="T70" fmla="*/ 19 w 1907"/>
                      <a:gd name="T71" fmla="*/ 6 h 1192"/>
                      <a:gd name="T72" fmla="*/ 20 w 1907"/>
                      <a:gd name="T73" fmla="*/ 7 h 1192"/>
                      <a:gd name="T74" fmla="*/ 21 w 1907"/>
                      <a:gd name="T75" fmla="*/ 9 h 1192"/>
                      <a:gd name="T76" fmla="*/ 22 w 1907"/>
                      <a:gd name="T77" fmla="*/ 8 h 1192"/>
                      <a:gd name="T78" fmla="*/ 23 w 1907"/>
                      <a:gd name="T79" fmla="*/ 9 h 1192"/>
                      <a:gd name="T80" fmla="*/ 25 w 1907"/>
                      <a:gd name="T81" fmla="*/ 10 h 1192"/>
                      <a:gd name="T82" fmla="*/ 26 w 1907"/>
                      <a:gd name="T83" fmla="*/ 12 h 1192"/>
                      <a:gd name="T84" fmla="*/ 26 w 1907"/>
                      <a:gd name="T85" fmla="*/ 13 h 1192"/>
                      <a:gd name="T86" fmla="*/ 27 w 1907"/>
                      <a:gd name="T87" fmla="*/ 13 h 1192"/>
                      <a:gd name="T88" fmla="*/ 28 w 1907"/>
                      <a:gd name="T89" fmla="*/ 13 h 1192"/>
                      <a:gd name="T90" fmla="*/ 30 w 1907"/>
                      <a:gd name="T91" fmla="*/ 14 h 1192"/>
                      <a:gd name="T92" fmla="*/ 30 w 1907"/>
                      <a:gd name="T93" fmla="*/ 16 h 1192"/>
                      <a:gd name="T94" fmla="*/ 30 w 1907"/>
                      <a:gd name="T95" fmla="*/ 18 h 1192"/>
                      <a:gd name="T96" fmla="*/ 30 w 1907"/>
                      <a:gd name="T97" fmla="*/ 17 h 1192"/>
                      <a:gd name="T98" fmla="*/ 29 w 1907"/>
                      <a:gd name="T99" fmla="*/ 15 h 1192"/>
                      <a:gd name="T100" fmla="*/ 27 w 1907"/>
                      <a:gd name="T101" fmla="*/ 15 h 119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907"/>
                      <a:gd name="T154" fmla="*/ 0 h 1192"/>
                      <a:gd name="T155" fmla="*/ 1907 w 1907"/>
                      <a:gd name="T156" fmla="*/ 1192 h 119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907" h="1192">
                        <a:moveTo>
                          <a:pt x="1688" y="958"/>
                        </a:moveTo>
                        <a:lnTo>
                          <a:pt x="1681" y="958"/>
                        </a:lnTo>
                        <a:lnTo>
                          <a:pt x="1674" y="958"/>
                        </a:lnTo>
                        <a:lnTo>
                          <a:pt x="1667" y="958"/>
                        </a:lnTo>
                        <a:lnTo>
                          <a:pt x="1660" y="958"/>
                        </a:lnTo>
                        <a:lnTo>
                          <a:pt x="1654" y="959"/>
                        </a:lnTo>
                        <a:lnTo>
                          <a:pt x="1647" y="960"/>
                        </a:lnTo>
                        <a:lnTo>
                          <a:pt x="1641" y="961"/>
                        </a:lnTo>
                        <a:lnTo>
                          <a:pt x="1634" y="962"/>
                        </a:lnTo>
                        <a:lnTo>
                          <a:pt x="1633" y="934"/>
                        </a:lnTo>
                        <a:lnTo>
                          <a:pt x="1629" y="906"/>
                        </a:lnTo>
                        <a:lnTo>
                          <a:pt x="1622" y="879"/>
                        </a:lnTo>
                        <a:lnTo>
                          <a:pt x="1614" y="853"/>
                        </a:lnTo>
                        <a:lnTo>
                          <a:pt x="1604" y="829"/>
                        </a:lnTo>
                        <a:lnTo>
                          <a:pt x="1591" y="805"/>
                        </a:lnTo>
                        <a:lnTo>
                          <a:pt x="1576" y="783"/>
                        </a:lnTo>
                        <a:lnTo>
                          <a:pt x="1560" y="762"/>
                        </a:lnTo>
                        <a:lnTo>
                          <a:pt x="1542" y="744"/>
                        </a:lnTo>
                        <a:lnTo>
                          <a:pt x="1522" y="726"/>
                        </a:lnTo>
                        <a:lnTo>
                          <a:pt x="1502" y="711"/>
                        </a:lnTo>
                        <a:lnTo>
                          <a:pt x="1479" y="699"/>
                        </a:lnTo>
                        <a:lnTo>
                          <a:pt x="1454" y="687"/>
                        </a:lnTo>
                        <a:lnTo>
                          <a:pt x="1430" y="679"/>
                        </a:lnTo>
                        <a:lnTo>
                          <a:pt x="1404" y="673"/>
                        </a:lnTo>
                        <a:lnTo>
                          <a:pt x="1377" y="670"/>
                        </a:lnTo>
                        <a:lnTo>
                          <a:pt x="1361" y="669"/>
                        </a:lnTo>
                        <a:lnTo>
                          <a:pt x="1345" y="670"/>
                        </a:lnTo>
                        <a:lnTo>
                          <a:pt x="1329" y="671"/>
                        </a:lnTo>
                        <a:lnTo>
                          <a:pt x="1313" y="673"/>
                        </a:lnTo>
                        <a:lnTo>
                          <a:pt x="1298" y="677"/>
                        </a:lnTo>
                        <a:lnTo>
                          <a:pt x="1282" y="680"/>
                        </a:lnTo>
                        <a:lnTo>
                          <a:pt x="1268" y="686"/>
                        </a:lnTo>
                        <a:lnTo>
                          <a:pt x="1253" y="692"/>
                        </a:lnTo>
                        <a:lnTo>
                          <a:pt x="1249" y="671"/>
                        </a:lnTo>
                        <a:lnTo>
                          <a:pt x="1244" y="651"/>
                        </a:lnTo>
                        <a:lnTo>
                          <a:pt x="1237" y="632"/>
                        </a:lnTo>
                        <a:lnTo>
                          <a:pt x="1229" y="613"/>
                        </a:lnTo>
                        <a:lnTo>
                          <a:pt x="1218" y="595"/>
                        </a:lnTo>
                        <a:lnTo>
                          <a:pt x="1207" y="579"/>
                        </a:lnTo>
                        <a:lnTo>
                          <a:pt x="1195" y="563"/>
                        </a:lnTo>
                        <a:lnTo>
                          <a:pt x="1181" y="549"/>
                        </a:lnTo>
                        <a:lnTo>
                          <a:pt x="1166" y="535"/>
                        </a:lnTo>
                        <a:lnTo>
                          <a:pt x="1151" y="523"/>
                        </a:lnTo>
                        <a:lnTo>
                          <a:pt x="1134" y="513"/>
                        </a:lnTo>
                        <a:lnTo>
                          <a:pt x="1117" y="504"/>
                        </a:lnTo>
                        <a:lnTo>
                          <a:pt x="1098" y="496"/>
                        </a:lnTo>
                        <a:lnTo>
                          <a:pt x="1080" y="490"/>
                        </a:lnTo>
                        <a:lnTo>
                          <a:pt x="1060" y="485"/>
                        </a:lnTo>
                        <a:lnTo>
                          <a:pt x="1040" y="483"/>
                        </a:lnTo>
                        <a:lnTo>
                          <a:pt x="1033" y="483"/>
                        </a:lnTo>
                        <a:lnTo>
                          <a:pt x="1027" y="483"/>
                        </a:lnTo>
                        <a:lnTo>
                          <a:pt x="1020" y="483"/>
                        </a:lnTo>
                        <a:lnTo>
                          <a:pt x="1014" y="483"/>
                        </a:lnTo>
                        <a:lnTo>
                          <a:pt x="1014" y="447"/>
                        </a:lnTo>
                        <a:lnTo>
                          <a:pt x="1011" y="412"/>
                        </a:lnTo>
                        <a:lnTo>
                          <a:pt x="1005" y="378"/>
                        </a:lnTo>
                        <a:lnTo>
                          <a:pt x="995" y="345"/>
                        </a:lnTo>
                        <a:lnTo>
                          <a:pt x="983" y="314"/>
                        </a:lnTo>
                        <a:lnTo>
                          <a:pt x="968" y="284"/>
                        </a:lnTo>
                        <a:lnTo>
                          <a:pt x="951" y="255"/>
                        </a:lnTo>
                        <a:lnTo>
                          <a:pt x="930" y="228"/>
                        </a:lnTo>
                        <a:lnTo>
                          <a:pt x="908" y="205"/>
                        </a:lnTo>
                        <a:lnTo>
                          <a:pt x="884" y="182"/>
                        </a:lnTo>
                        <a:lnTo>
                          <a:pt x="858" y="164"/>
                        </a:lnTo>
                        <a:lnTo>
                          <a:pt x="830" y="147"/>
                        </a:lnTo>
                        <a:lnTo>
                          <a:pt x="800" y="133"/>
                        </a:lnTo>
                        <a:lnTo>
                          <a:pt x="769" y="121"/>
                        </a:lnTo>
                        <a:lnTo>
                          <a:pt x="737" y="114"/>
                        </a:lnTo>
                        <a:lnTo>
                          <a:pt x="703" y="110"/>
                        </a:lnTo>
                        <a:lnTo>
                          <a:pt x="677" y="109"/>
                        </a:lnTo>
                        <a:lnTo>
                          <a:pt x="652" y="111"/>
                        </a:lnTo>
                        <a:lnTo>
                          <a:pt x="626" y="114"/>
                        </a:lnTo>
                        <a:lnTo>
                          <a:pt x="602" y="119"/>
                        </a:lnTo>
                        <a:lnTo>
                          <a:pt x="578" y="127"/>
                        </a:lnTo>
                        <a:lnTo>
                          <a:pt x="554" y="136"/>
                        </a:lnTo>
                        <a:lnTo>
                          <a:pt x="532" y="147"/>
                        </a:lnTo>
                        <a:lnTo>
                          <a:pt x="510" y="159"/>
                        </a:lnTo>
                        <a:lnTo>
                          <a:pt x="489" y="173"/>
                        </a:lnTo>
                        <a:lnTo>
                          <a:pt x="470" y="189"/>
                        </a:lnTo>
                        <a:lnTo>
                          <a:pt x="451" y="206"/>
                        </a:lnTo>
                        <a:lnTo>
                          <a:pt x="434" y="225"/>
                        </a:lnTo>
                        <a:lnTo>
                          <a:pt x="419" y="245"/>
                        </a:lnTo>
                        <a:lnTo>
                          <a:pt x="404" y="266"/>
                        </a:lnTo>
                        <a:lnTo>
                          <a:pt x="391" y="288"/>
                        </a:lnTo>
                        <a:lnTo>
                          <a:pt x="380" y="313"/>
                        </a:lnTo>
                        <a:lnTo>
                          <a:pt x="369" y="308"/>
                        </a:lnTo>
                        <a:lnTo>
                          <a:pt x="359" y="304"/>
                        </a:lnTo>
                        <a:lnTo>
                          <a:pt x="348" y="301"/>
                        </a:lnTo>
                        <a:lnTo>
                          <a:pt x="337" y="298"/>
                        </a:lnTo>
                        <a:lnTo>
                          <a:pt x="326" y="295"/>
                        </a:lnTo>
                        <a:lnTo>
                          <a:pt x="314" y="293"/>
                        </a:lnTo>
                        <a:lnTo>
                          <a:pt x="303" y="292"/>
                        </a:lnTo>
                        <a:lnTo>
                          <a:pt x="291" y="291"/>
                        </a:lnTo>
                        <a:lnTo>
                          <a:pt x="267" y="289"/>
                        </a:lnTo>
                        <a:lnTo>
                          <a:pt x="243" y="292"/>
                        </a:lnTo>
                        <a:lnTo>
                          <a:pt x="219" y="295"/>
                        </a:lnTo>
                        <a:lnTo>
                          <a:pt x="196" y="301"/>
                        </a:lnTo>
                        <a:lnTo>
                          <a:pt x="174" y="308"/>
                        </a:lnTo>
                        <a:lnTo>
                          <a:pt x="152" y="317"/>
                        </a:lnTo>
                        <a:lnTo>
                          <a:pt x="131" y="329"/>
                        </a:lnTo>
                        <a:lnTo>
                          <a:pt x="112" y="341"/>
                        </a:lnTo>
                        <a:lnTo>
                          <a:pt x="93" y="356"/>
                        </a:lnTo>
                        <a:lnTo>
                          <a:pt x="76" y="372"/>
                        </a:lnTo>
                        <a:lnTo>
                          <a:pt x="60" y="390"/>
                        </a:lnTo>
                        <a:lnTo>
                          <a:pt x="45" y="408"/>
                        </a:lnTo>
                        <a:lnTo>
                          <a:pt x="31" y="428"/>
                        </a:lnTo>
                        <a:lnTo>
                          <a:pt x="19" y="448"/>
                        </a:lnTo>
                        <a:lnTo>
                          <a:pt x="9" y="472"/>
                        </a:lnTo>
                        <a:lnTo>
                          <a:pt x="0" y="495"/>
                        </a:lnTo>
                        <a:lnTo>
                          <a:pt x="0" y="489"/>
                        </a:lnTo>
                        <a:lnTo>
                          <a:pt x="0" y="482"/>
                        </a:lnTo>
                        <a:lnTo>
                          <a:pt x="0" y="476"/>
                        </a:lnTo>
                        <a:lnTo>
                          <a:pt x="0" y="470"/>
                        </a:lnTo>
                        <a:lnTo>
                          <a:pt x="3" y="439"/>
                        </a:lnTo>
                        <a:lnTo>
                          <a:pt x="9" y="408"/>
                        </a:lnTo>
                        <a:lnTo>
                          <a:pt x="18" y="379"/>
                        </a:lnTo>
                        <a:lnTo>
                          <a:pt x="30" y="352"/>
                        </a:lnTo>
                        <a:lnTo>
                          <a:pt x="44" y="325"/>
                        </a:lnTo>
                        <a:lnTo>
                          <a:pt x="60" y="301"/>
                        </a:lnTo>
                        <a:lnTo>
                          <a:pt x="78" y="279"/>
                        </a:lnTo>
                        <a:lnTo>
                          <a:pt x="98" y="258"/>
                        </a:lnTo>
                        <a:lnTo>
                          <a:pt x="120" y="240"/>
                        </a:lnTo>
                        <a:lnTo>
                          <a:pt x="143" y="224"/>
                        </a:lnTo>
                        <a:lnTo>
                          <a:pt x="168" y="210"/>
                        </a:lnTo>
                        <a:lnTo>
                          <a:pt x="194" y="198"/>
                        </a:lnTo>
                        <a:lnTo>
                          <a:pt x="221" y="190"/>
                        </a:lnTo>
                        <a:lnTo>
                          <a:pt x="250" y="185"/>
                        </a:lnTo>
                        <a:lnTo>
                          <a:pt x="279" y="182"/>
                        </a:lnTo>
                        <a:lnTo>
                          <a:pt x="308" y="182"/>
                        </a:lnTo>
                        <a:lnTo>
                          <a:pt x="320" y="183"/>
                        </a:lnTo>
                        <a:lnTo>
                          <a:pt x="331" y="185"/>
                        </a:lnTo>
                        <a:lnTo>
                          <a:pt x="343" y="187"/>
                        </a:lnTo>
                        <a:lnTo>
                          <a:pt x="355" y="189"/>
                        </a:lnTo>
                        <a:lnTo>
                          <a:pt x="365" y="193"/>
                        </a:lnTo>
                        <a:lnTo>
                          <a:pt x="376" y="196"/>
                        </a:lnTo>
                        <a:lnTo>
                          <a:pt x="387" y="200"/>
                        </a:lnTo>
                        <a:lnTo>
                          <a:pt x="397" y="204"/>
                        </a:lnTo>
                        <a:lnTo>
                          <a:pt x="409" y="181"/>
                        </a:lnTo>
                        <a:lnTo>
                          <a:pt x="421" y="158"/>
                        </a:lnTo>
                        <a:lnTo>
                          <a:pt x="436" y="137"/>
                        </a:lnTo>
                        <a:lnTo>
                          <a:pt x="451" y="117"/>
                        </a:lnTo>
                        <a:lnTo>
                          <a:pt x="469" y="98"/>
                        </a:lnTo>
                        <a:lnTo>
                          <a:pt x="487" y="81"/>
                        </a:lnTo>
                        <a:lnTo>
                          <a:pt x="507" y="65"/>
                        </a:lnTo>
                        <a:lnTo>
                          <a:pt x="527" y="51"/>
                        </a:lnTo>
                        <a:lnTo>
                          <a:pt x="549" y="38"/>
                        </a:lnTo>
                        <a:lnTo>
                          <a:pt x="571" y="27"/>
                        </a:lnTo>
                        <a:lnTo>
                          <a:pt x="595" y="18"/>
                        </a:lnTo>
                        <a:lnTo>
                          <a:pt x="619" y="11"/>
                        </a:lnTo>
                        <a:lnTo>
                          <a:pt x="644" y="5"/>
                        </a:lnTo>
                        <a:lnTo>
                          <a:pt x="669" y="1"/>
                        </a:lnTo>
                        <a:lnTo>
                          <a:pt x="694" y="0"/>
                        </a:lnTo>
                        <a:lnTo>
                          <a:pt x="721" y="1"/>
                        </a:lnTo>
                        <a:lnTo>
                          <a:pt x="754" y="6"/>
                        </a:lnTo>
                        <a:lnTo>
                          <a:pt x="786" y="13"/>
                        </a:lnTo>
                        <a:lnTo>
                          <a:pt x="817" y="24"/>
                        </a:lnTo>
                        <a:lnTo>
                          <a:pt x="847" y="38"/>
                        </a:lnTo>
                        <a:lnTo>
                          <a:pt x="875" y="54"/>
                        </a:lnTo>
                        <a:lnTo>
                          <a:pt x="902" y="74"/>
                        </a:lnTo>
                        <a:lnTo>
                          <a:pt x="926" y="96"/>
                        </a:lnTo>
                        <a:lnTo>
                          <a:pt x="948" y="120"/>
                        </a:lnTo>
                        <a:lnTo>
                          <a:pt x="968" y="147"/>
                        </a:lnTo>
                        <a:lnTo>
                          <a:pt x="986" y="174"/>
                        </a:lnTo>
                        <a:lnTo>
                          <a:pt x="1001" y="204"/>
                        </a:lnTo>
                        <a:lnTo>
                          <a:pt x="1012" y="236"/>
                        </a:lnTo>
                        <a:lnTo>
                          <a:pt x="1022" y="269"/>
                        </a:lnTo>
                        <a:lnTo>
                          <a:pt x="1028" y="303"/>
                        </a:lnTo>
                        <a:lnTo>
                          <a:pt x="1032" y="339"/>
                        </a:lnTo>
                        <a:lnTo>
                          <a:pt x="1032" y="375"/>
                        </a:lnTo>
                        <a:lnTo>
                          <a:pt x="1037" y="374"/>
                        </a:lnTo>
                        <a:lnTo>
                          <a:pt x="1044" y="374"/>
                        </a:lnTo>
                        <a:lnTo>
                          <a:pt x="1050" y="374"/>
                        </a:lnTo>
                        <a:lnTo>
                          <a:pt x="1057" y="375"/>
                        </a:lnTo>
                        <a:lnTo>
                          <a:pt x="1078" y="377"/>
                        </a:lnTo>
                        <a:lnTo>
                          <a:pt x="1097" y="382"/>
                        </a:lnTo>
                        <a:lnTo>
                          <a:pt x="1116" y="387"/>
                        </a:lnTo>
                        <a:lnTo>
                          <a:pt x="1134" y="395"/>
                        </a:lnTo>
                        <a:lnTo>
                          <a:pt x="1151" y="405"/>
                        </a:lnTo>
                        <a:lnTo>
                          <a:pt x="1169" y="415"/>
                        </a:lnTo>
                        <a:lnTo>
                          <a:pt x="1184" y="427"/>
                        </a:lnTo>
                        <a:lnTo>
                          <a:pt x="1199" y="440"/>
                        </a:lnTo>
                        <a:lnTo>
                          <a:pt x="1212" y="454"/>
                        </a:lnTo>
                        <a:lnTo>
                          <a:pt x="1224" y="470"/>
                        </a:lnTo>
                        <a:lnTo>
                          <a:pt x="1236" y="487"/>
                        </a:lnTo>
                        <a:lnTo>
                          <a:pt x="1246" y="505"/>
                        </a:lnTo>
                        <a:lnTo>
                          <a:pt x="1254" y="523"/>
                        </a:lnTo>
                        <a:lnTo>
                          <a:pt x="1261" y="543"/>
                        </a:lnTo>
                        <a:lnTo>
                          <a:pt x="1267" y="563"/>
                        </a:lnTo>
                        <a:lnTo>
                          <a:pt x="1270" y="583"/>
                        </a:lnTo>
                        <a:lnTo>
                          <a:pt x="1285" y="578"/>
                        </a:lnTo>
                        <a:lnTo>
                          <a:pt x="1299" y="572"/>
                        </a:lnTo>
                        <a:lnTo>
                          <a:pt x="1315" y="568"/>
                        </a:lnTo>
                        <a:lnTo>
                          <a:pt x="1330" y="565"/>
                        </a:lnTo>
                        <a:lnTo>
                          <a:pt x="1346" y="561"/>
                        </a:lnTo>
                        <a:lnTo>
                          <a:pt x="1362" y="560"/>
                        </a:lnTo>
                        <a:lnTo>
                          <a:pt x="1378" y="560"/>
                        </a:lnTo>
                        <a:lnTo>
                          <a:pt x="1394" y="560"/>
                        </a:lnTo>
                        <a:lnTo>
                          <a:pt x="1421" y="564"/>
                        </a:lnTo>
                        <a:lnTo>
                          <a:pt x="1447" y="570"/>
                        </a:lnTo>
                        <a:lnTo>
                          <a:pt x="1472" y="578"/>
                        </a:lnTo>
                        <a:lnTo>
                          <a:pt x="1496" y="589"/>
                        </a:lnTo>
                        <a:lnTo>
                          <a:pt x="1519" y="602"/>
                        </a:lnTo>
                        <a:lnTo>
                          <a:pt x="1540" y="617"/>
                        </a:lnTo>
                        <a:lnTo>
                          <a:pt x="1559" y="634"/>
                        </a:lnTo>
                        <a:lnTo>
                          <a:pt x="1578" y="652"/>
                        </a:lnTo>
                        <a:lnTo>
                          <a:pt x="1594" y="673"/>
                        </a:lnTo>
                        <a:lnTo>
                          <a:pt x="1609" y="696"/>
                        </a:lnTo>
                        <a:lnTo>
                          <a:pt x="1621" y="719"/>
                        </a:lnTo>
                        <a:lnTo>
                          <a:pt x="1632" y="744"/>
                        </a:lnTo>
                        <a:lnTo>
                          <a:pt x="1640" y="770"/>
                        </a:lnTo>
                        <a:lnTo>
                          <a:pt x="1647" y="797"/>
                        </a:lnTo>
                        <a:lnTo>
                          <a:pt x="1650" y="824"/>
                        </a:lnTo>
                        <a:lnTo>
                          <a:pt x="1651" y="853"/>
                        </a:lnTo>
                        <a:lnTo>
                          <a:pt x="1658" y="852"/>
                        </a:lnTo>
                        <a:lnTo>
                          <a:pt x="1664" y="851"/>
                        </a:lnTo>
                        <a:lnTo>
                          <a:pt x="1671" y="850"/>
                        </a:lnTo>
                        <a:lnTo>
                          <a:pt x="1678" y="850"/>
                        </a:lnTo>
                        <a:lnTo>
                          <a:pt x="1685" y="850"/>
                        </a:lnTo>
                        <a:lnTo>
                          <a:pt x="1692" y="850"/>
                        </a:lnTo>
                        <a:lnTo>
                          <a:pt x="1698" y="850"/>
                        </a:lnTo>
                        <a:lnTo>
                          <a:pt x="1705" y="850"/>
                        </a:lnTo>
                        <a:lnTo>
                          <a:pt x="1727" y="852"/>
                        </a:lnTo>
                        <a:lnTo>
                          <a:pt x="1749" y="858"/>
                        </a:lnTo>
                        <a:lnTo>
                          <a:pt x="1769" y="865"/>
                        </a:lnTo>
                        <a:lnTo>
                          <a:pt x="1788" y="875"/>
                        </a:lnTo>
                        <a:lnTo>
                          <a:pt x="1807" y="886"/>
                        </a:lnTo>
                        <a:lnTo>
                          <a:pt x="1824" y="900"/>
                        </a:lnTo>
                        <a:lnTo>
                          <a:pt x="1840" y="915"/>
                        </a:lnTo>
                        <a:lnTo>
                          <a:pt x="1854" y="933"/>
                        </a:lnTo>
                        <a:lnTo>
                          <a:pt x="1867" y="951"/>
                        </a:lnTo>
                        <a:lnTo>
                          <a:pt x="1878" y="971"/>
                        </a:lnTo>
                        <a:lnTo>
                          <a:pt x="1887" y="992"/>
                        </a:lnTo>
                        <a:lnTo>
                          <a:pt x="1895" y="1014"/>
                        </a:lnTo>
                        <a:lnTo>
                          <a:pt x="1901" y="1037"/>
                        </a:lnTo>
                        <a:lnTo>
                          <a:pt x="1906" y="1062"/>
                        </a:lnTo>
                        <a:lnTo>
                          <a:pt x="1907" y="1087"/>
                        </a:lnTo>
                        <a:lnTo>
                          <a:pt x="1907" y="1112"/>
                        </a:lnTo>
                        <a:lnTo>
                          <a:pt x="1905" y="1133"/>
                        </a:lnTo>
                        <a:lnTo>
                          <a:pt x="1901" y="1153"/>
                        </a:lnTo>
                        <a:lnTo>
                          <a:pt x="1895" y="1172"/>
                        </a:lnTo>
                        <a:lnTo>
                          <a:pt x="1890" y="1192"/>
                        </a:lnTo>
                        <a:lnTo>
                          <a:pt x="1887" y="1169"/>
                        </a:lnTo>
                        <a:lnTo>
                          <a:pt x="1884" y="1147"/>
                        </a:lnTo>
                        <a:lnTo>
                          <a:pt x="1879" y="1125"/>
                        </a:lnTo>
                        <a:lnTo>
                          <a:pt x="1871" y="1104"/>
                        </a:lnTo>
                        <a:lnTo>
                          <a:pt x="1863" y="1083"/>
                        </a:lnTo>
                        <a:lnTo>
                          <a:pt x="1853" y="1065"/>
                        </a:lnTo>
                        <a:lnTo>
                          <a:pt x="1841" y="1048"/>
                        </a:lnTo>
                        <a:lnTo>
                          <a:pt x="1829" y="1032"/>
                        </a:lnTo>
                        <a:lnTo>
                          <a:pt x="1815" y="1017"/>
                        </a:lnTo>
                        <a:lnTo>
                          <a:pt x="1800" y="1003"/>
                        </a:lnTo>
                        <a:lnTo>
                          <a:pt x="1783" y="990"/>
                        </a:lnTo>
                        <a:lnTo>
                          <a:pt x="1765" y="980"/>
                        </a:lnTo>
                        <a:lnTo>
                          <a:pt x="1747" y="972"/>
                        </a:lnTo>
                        <a:lnTo>
                          <a:pt x="1728" y="965"/>
                        </a:lnTo>
                        <a:lnTo>
                          <a:pt x="1709" y="960"/>
                        </a:lnTo>
                        <a:lnTo>
                          <a:pt x="1688" y="9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423"/>
                  <p:cNvSpPr>
                    <a:spLocks/>
                  </p:cNvSpPr>
                  <p:nvPr/>
                </p:nvSpPr>
                <p:spPr bwMode="auto">
                  <a:xfrm>
                    <a:off x="6386" y="5558"/>
                    <a:ext cx="385" cy="428"/>
                  </a:xfrm>
                  <a:custGeom>
                    <a:avLst/>
                    <a:gdLst>
                      <a:gd name="T0" fmla="*/ 0 w 770"/>
                      <a:gd name="T1" fmla="*/ 0 h 855"/>
                      <a:gd name="T2" fmla="*/ 12 w 770"/>
                      <a:gd name="T3" fmla="*/ 14 h 855"/>
                      <a:gd name="T4" fmla="*/ 12 w 770"/>
                      <a:gd name="T5" fmla="*/ 14 h 855"/>
                      <a:gd name="T6" fmla="*/ 0 w 770"/>
                      <a:gd name="T7" fmla="*/ 0 h 85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70"/>
                      <a:gd name="T13" fmla="*/ 0 h 855"/>
                      <a:gd name="T14" fmla="*/ 770 w 770"/>
                      <a:gd name="T15" fmla="*/ 855 h 85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70" h="855">
                        <a:moveTo>
                          <a:pt x="0" y="0"/>
                        </a:moveTo>
                        <a:lnTo>
                          <a:pt x="713" y="855"/>
                        </a:lnTo>
                        <a:lnTo>
                          <a:pt x="770" y="8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424"/>
                  <p:cNvSpPr>
                    <a:spLocks/>
                  </p:cNvSpPr>
                  <p:nvPr/>
                </p:nvSpPr>
                <p:spPr bwMode="auto">
                  <a:xfrm>
                    <a:off x="6553" y="5426"/>
                    <a:ext cx="255" cy="280"/>
                  </a:xfrm>
                  <a:custGeom>
                    <a:avLst/>
                    <a:gdLst>
                      <a:gd name="T0" fmla="*/ 0 w 509"/>
                      <a:gd name="T1" fmla="*/ 0 h 561"/>
                      <a:gd name="T2" fmla="*/ 8 w 509"/>
                      <a:gd name="T3" fmla="*/ 8 h 561"/>
                      <a:gd name="T4" fmla="*/ 8 w 509"/>
                      <a:gd name="T5" fmla="*/ 8 h 561"/>
                      <a:gd name="T6" fmla="*/ 0 w 509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9"/>
                      <a:gd name="T13" fmla="*/ 0 h 561"/>
                      <a:gd name="T14" fmla="*/ 509 w 509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9" h="561">
                        <a:moveTo>
                          <a:pt x="0" y="0"/>
                        </a:moveTo>
                        <a:lnTo>
                          <a:pt x="450" y="561"/>
                        </a:lnTo>
                        <a:lnTo>
                          <a:pt x="509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425"/>
                  <p:cNvSpPr>
                    <a:spLocks/>
                  </p:cNvSpPr>
                  <p:nvPr/>
                </p:nvSpPr>
                <p:spPr bwMode="auto">
                  <a:xfrm>
                    <a:off x="6606" y="5598"/>
                    <a:ext cx="254" cy="280"/>
                  </a:xfrm>
                  <a:custGeom>
                    <a:avLst/>
                    <a:gdLst>
                      <a:gd name="T0" fmla="*/ 0 w 508"/>
                      <a:gd name="T1" fmla="*/ 0 h 560"/>
                      <a:gd name="T2" fmla="*/ 8 w 508"/>
                      <a:gd name="T3" fmla="*/ 9 h 560"/>
                      <a:gd name="T4" fmla="*/ 8 w 508"/>
                      <a:gd name="T5" fmla="*/ 9 h 560"/>
                      <a:gd name="T6" fmla="*/ 0 w 508"/>
                      <a:gd name="T7" fmla="*/ 0 h 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8"/>
                      <a:gd name="T13" fmla="*/ 0 h 560"/>
                      <a:gd name="T14" fmla="*/ 508 w 508"/>
                      <a:gd name="T15" fmla="*/ 560 h 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8" h="560">
                        <a:moveTo>
                          <a:pt x="0" y="0"/>
                        </a:moveTo>
                        <a:lnTo>
                          <a:pt x="449" y="560"/>
                        </a:lnTo>
                        <a:lnTo>
                          <a:pt x="508" y="5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426"/>
                  <p:cNvSpPr>
                    <a:spLocks/>
                  </p:cNvSpPr>
                  <p:nvPr/>
                </p:nvSpPr>
                <p:spPr bwMode="auto">
                  <a:xfrm>
                    <a:off x="6642" y="5744"/>
                    <a:ext cx="254" cy="281"/>
                  </a:xfrm>
                  <a:custGeom>
                    <a:avLst/>
                    <a:gdLst>
                      <a:gd name="T0" fmla="*/ 0 w 508"/>
                      <a:gd name="T1" fmla="*/ 0 h 561"/>
                      <a:gd name="T2" fmla="*/ 8 w 508"/>
                      <a:gd name="T3" fmla="*/ 9 h 561"/>
                      <a:gd name="T4" fmla="*/ 8 w 508"/>
                      <a:gd name="T5" fmla="*/ 9 h 561"/>
                      <a:gd name="T6" fmla="*/ 0 w 508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8"/>
                      <a:gd name="T13" fmla="*/ 0 h 561"/>
                      <a:gd name="T14" fmla="*/ 508 w 508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8" h="561">
                        <a:moveTo>
                          <a:pt x="0" y="0"/>
                        </a:moveTo>
                        <a:lnTo>
                          <a:pt x="451" y="561"/>
                        </a:lnTo>
                        <a:lnTo>
                          <a:pt x="508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427"/>
                  <p:cNvSpPr>
                    <a:spLocks/>
                  </p:cNvSpPr>
                  <p:nvPr/>
                </p:nvSpPr>
                <p:spPr bwMode="auto">
                  <a:xfrm>
                    <a:off x="6777" y="5556"/>
                    <a:ext cx="254" cy="281"/>
                  </a:xfrm>
                  <a:custGeom>
                    <a:avLst/>
                    <a:gdLst>
                      <a:gd name="T0" fmla="*/ 0 w 509"/>
                      <a:gd name="T1" fmla="*/ 0 h 561"/>
                      <a:gd name="T2" fmla="*/ 7 w 509"/>
                      <a:gd name="T3" fmla="*/ 9 h 561"/>
                      <a:gd name="T4" fmla="*/ 7 w 509"/>
                      <a:gd name="T5" fmla="*/ 9 h 561"/>
                      <a:gd name="T6" fmla="*/ 0 w 509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9"/>
                      <a:gd name="T13" fmla="*/ 0 h 561"/>
                      <a:gd name="T14" fmla="*/ 509 w 509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9" h="561">
                        <a:moveTo>
                          <a:pt x="0" y="0"/>
                        </a:moveTo>
                        <a:lnTo>
                          <a:pt x="450" y="561"/>
                        </a:lnTo>
                        <a:lnTo>
                          <a:pt x="509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428"/>
                  <p:cNvSpPr>
                    <a:spLocks/>
                  </p:cNvSpPr>
                  <p:nvPr/>
                </p:nvSpPr>
                <p:spPr bwMode="auto">
                  <a:xfrm>
                    <a:off x="6839" y="5735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5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429"/>
                  <p:cNvSpPr>
                    <a:spLocks/>
                  </p:cNvSpPr>
                  <p:nvPr/>
                </p:nvSpPr>
                <p:spPr bwMode="auto">
                  <a:xfrm>
                    <a:off x="6881" y="5870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8"/>
                      <a:gd name="T2" fmla="*/ 6 w 394"/>
                      <a:gd name="T3" fmla="*/ 6 h 408"/>
                      <a:gd name="T4" fmla="*/ 6 w 394"/>
                      <a:gd name="T5" fmla="*/ 6 h 408"/>
                      <a:gd name="T6" fmla="*/ 0 w 394"/>
                      <a:gd name="T7" fmla="*/ 0 h 40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8"/>
                      <a:gd name="T14" fmla="*/ 394 w 394"/>
                      <a:gd name="T15" fmla="*/ 408 h 40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8">
                        <a:moveTo>
                          <a:pt x="0" y="0"/>
                        </a:moveTo>
                        <a:lnTo>
                          <a:pt x="337" y="408"/>
                        </a:lnTo>
                        <a:lnTo>
                          <a:pt x="394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430"/>
                  <p:cNvSpPr>
                    <a:spLocks/>
                  </p:cNvSpPr>
                  <p:nvPr/>
                </p:nvSpPr>
                <p:spPr bwMode="auto">
                  <a:xfrm>
                    <a:off x="6288" y="5563"/>
                    <a:ext cx="196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5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6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431"/>
                  <p:cNvSpPr>
                    <a:spLocks/>
                  </p:cNvSpPr>
                  <p:nvPr/>
                </p:nvSpPr>
                <p:spPr bwMode="auto">
                  <a:xfrm>
                    <a:off x="6957" y="5551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7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432"/>
                  <p:cNvSpPr>
                    <a:spLocks/>
                  </p:cNvSpPr>
                  <p:nvPr/>
                </p:nvSpPr>
                <p:spPr bwMode="auto">
                  <a:xfrm>
                    <a:off x="6967" y="5665"/>
                    <a:ext cx="197" cy="205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7 h 409"/>
                      <a:gd name="T4" fmla="*/ 6 w 394"/>
                      <a:gd name="T5" fmla="*/ 7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6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9" name="Group 433"/>
                <p:cNvGrpSpPr>
                  <a:grpSpLocks/>
                </p:cNvGrpSpPr>
                <p:nvPr/>
              </p:nvGrpSpPr>
              <p:grpSpPr bwMode="auto">
                <a:xfrm flipH="1">
                  <a:off x="4991162" y="947737"/>
                  <a:ext cx="696945" cy="345479"/>
                  <a:chOff x="6105" y="4917"/>
                  <a:chExt cx="1086" cy="1157"/>
                </a:xfrm>
              </p:grpSpPr>
              <p:sp>
                <p:nvSpPr>
                  <p:cNvPr id="150" name="AutoShape 434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6105" y="4917"/>
                    <a:ext cx="1086" cy="11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435"/>
                  <p:cNvSpPr>
                    <a:spLocks/>
                  </p:cNvSpPr>
                  <p:nvPr/>
                </p:nvSpPr>
                <p:spPr bwMode="auto">
                  <a:xfrm>
                    <a:off x="6679" y="5469"/>
                    <a:ext cx="253" cy="120"/>
                  </a:xfrm>
                  <a:custGeom>
                    <a:avLst/>
                    <a:gdLst>
                      <a:gd name="T0" fmla="*/ 7 w 508"/>
                      <a:gd name="T1" fmla="*/ 1 h 241"/>
                      <a:gd name="T2" fmla="*/ 7 w 508"/>
                      <a:gd name="T3" fmla="*/ 2 h 241"/>
                      <a:gd name="T4" fmla="*/ 7 w 508"/>
                      <a:gd name="T5" fmla="*/ 2 h 241"/>
                      <a:gd name="T6" fmla="*/ 6 w 508"/>
                      <a:gd name="T7" fmla="*/ 2 h 241"/>
                      <a:gd name="T8" fmla="*/ 6 w 508"/>
                      <a:gd name="T9" fmla="*/ 3 h 241"/>
                      <a:gd name="T10" fmla="*/ 5 w 508"/>
                      <a:gd name="T11" fmla="*/ 3 h 241"/>
                      <a:gd name="T12" fmla="*/ 4 w 508"/>
                      <a:gd name="T13" fmla="*/ 3 h 241"/>
                      <a:gd name="T14" fmla="*/ 4 w 508"/>
                      <a:gd name="T15" fmla="*/ 3 h 241"/>
                      <a:gd name="T16" fmla="*/ 3 w 508"/>
                      <a:gd name="T17" fmla="*/ 3 h 241"/>
                      <a:gd name="T18" fmla="*/ 2 w 508"/>
                      <a:gd name="T19" fmla="*/ 3 h 241"/>
                      <a:gd name="T20" fmla="*/ 1 w 508"/>
                      <a:gd name="T21" fmla="*/ 3 h 241"/>
                      <a:gd name="T22" fmla="*/ 1 w 508"/>
                      <a:gd name="T23" fmla="*/ 2 h 241"/>
                      <a:gd name="T24" fmla="*/ 0 w 508"/>
                      <a:gd name="T25" fmla="*/ 2 h 241"/>
                      <a:gd name="T26" fmla="*/ 0 w 508"/>
                      <a:gd name="T27" fmla="*/ 1 h 241"/>
                      <a:gd name="T28" fmla="*/ 0 w 508"/>
                      <a:gd name="T29" fmla="*/ 1 h 241"/>
                      <a:gd name="T30" fmla="*/ 0 w 508"/>
                      <a:gd name="T31" fmla="*/ 0 h 241"/>
                      <a:gd name="T32" fmla="*/ 0 w 508"/>
                      <a:gd name="T33" fmla="*/ 0 h 241"/>
                      <a:gd name="T34" fmla="*/ 0 w 508"/>
                      <a:gd name="T35" fmla="*/ 0 h 241"/>
                      <a:gd name="T36" fmla="*/ 0 w 508"/>
                      <a:gd name="T37" fmla="*/ 0 h 241"/>
                      <a:gd name="T38" fmla="*/ 1 w 508"/>
                      <a:gd name="T39" fmla="*/ 1 h 241"/>
                      <a:gd name="T40" fmla="*/ 1 w 508"/>
                      <a:gd name="T41" fmla="*/ 1 h 241"/>
                      <a:gd name="T42" fmla="*/ 2 w 508"/>
                      <a:gd name="T43" fmla="*/ 1 h 241"/>
                      <a:gd name="T44" fmla="*/ 3 w 508"/>
                      <a:gd name="T45" fmla="*/ 1 h 241"/>
                      <a:gd name="T46" fmla="*/ 3 w 508"/>
                      <a:gd name="T47" fmla="*/ 2 h 241"/>
                      <a:gd name="T48" fmla="*/ 4 w 508"/>
                      <a:gd name="T49" fmla="*/ 2 h 241"/>
                      <a:gd name="T50" fmla="*/ 4 w 508"/>
                      <a:gd name="T51" fmla="*/ 2 h 241"/>
                      <a:gd name="T52" fmla="*/ 5 w 508"/>
                      <a:gd name="T53" fmla="*/ 2 h 241"/>
                      <a:gd name="T54" fmla="*/ 5 w 508"/>
                      <a:gd name="T55" fmla="*/ 1 h 241"/>
                      <a:gd name="T56" fmla="*/ 6 w 508"/>
                      <a:gd name="T57" fmla="*/ 1 h 241"/>
                      <a:gd name="T58" fmla="*/ 6 w 508"/>
                      <a:gd name="T59" fmla="*/ 1 h 241"/>
                      <a:gd name="T60" fmla="*/ 7 w 508"/>
                      <a:gd name="T61" fmla="*/ 1 h 241"/>
                      <a:gd name="T62" fmla="*/ 7 w 508"/>
                      <a:gd name="T63" fmla="*/ 1 h 2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8"/>
                      <a:gd name="T97" fmla="*/ 0 h 241"/>
                      <a:gd name="T98" fmla="*/ 508 w 508"/>
                      <a:gd name="T99" fmla="*/ 241 h 2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8" h="241">
                        <a:moveTo>
                          <a:pt x="508" y="71"/>
                        </a:moveTo>
                        <a:lnTo>
                          <a:pt x="503" y="91"/>
                        </a:lnTo>
                        <a:lnTo>
                          <a:pt x="495" y="111"/>
                        </a:lnTo>
                        <a:lnTo>
                          <a:pt x="486" y="128"/>
                        </a:lnTo>
                        <a:lnTo>
                          <a:pt x="476" y="145"/>
                        </a:lnTo>
                        <a:lnTo>
                          <a:pt x="463" y="161"/>
                        </a:lnTo>
                        <a:lnTo>
                          <a:pt x="449" y="176"/>
                        </a:lnTo>
                        <a:lnTo>
                          <a:pt x="433" y="189"/>
                        </a:lnTo>
                        <a:lnTo>
                          <a:pt x="416" y="202"/>
                        </a:lnTo>
                        <a:lnTo>
                          <a:pt x="397" y="212"/>
                        </a:lnTo>
                        <a:lnTo>
                          <a:pt x="378" y="221"/>
                        </a:lnTo>
                        <a:lnTo>
                          <a:pt x="357" y="228"/>
                        </a:lnTo>
                        <a:lnTo>
                          <a:pt x="336" y="234"/>
                        </a:lnTo>
                        <a:lnTo>
                          <a:pt x="313" y="239"/>
                        </a:lnTo>
                        <a:lnTo>
                          <a:pt x="290" y="240"/>
                        </a:lnTo>
                        <a:lnTo>
                          <a:pt x="266" y="241"/>
                        </a:lnTo>
                        <a:lnTo>
                          <a:pt x="242" y="239"/>
                        </a:lnTo>
                        <a:lnTo>
                          <a:pt x="217" y="235"/>
                        </a:lnTo>
                        <a:lnTo>
                          <a:pt x="192" y="229"/>
                        </a:lnTo>
                        <a:lnTo>
                          <a:pt x="169" y="221"/>
                        </a:lnTo>
                        <a:lnTo>
                          <a:pt x="146" y="212"/>
                        </a:lnTo>
                        <a:lnTo>
                          <a:pt x="126" y="201"/>
                        </a:lnTo>
                        <a:lnTo>
                          <a:pt x="106" y="188"/>
                        </a:lnTo>
                        <a:lnTo>
                          <a:pt x="88" y="173"/>
                        </a:lnTo>
                        <a:lnTo>
                          <a:pt x="70" y="158"/>
                        </a:lnTo>
                        <a:lnTo>
                          <a:pt x="54" y="141"/>
                        </a:lnTo>
                        <a:lnTo>
                          <a:pt x="40" y="123"/>
                        </a:lnTo>
                        <a:lnTo>
                          <a:pt x="29" y="105"/>
                        </a:lnTo>
                        <a:lnTo>
                          <a:pt x="18" y="85"/>
                        </a:lnTo>
                        <a:lnTo>
                          <a:pt x="10" y="65"/>
                        </a:lnTo>
                        <a:lnTo>
                          <a:pt x="5" y="44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0" y="13"/>
                        </a:lnTo>
                        <a:lnTo>
                          <a:pt x="22" y="24"/>
                        </a:lnTo>
                        <a:lnTo>
                          <a:pt x="33" y="36"/>
                        </a:lnTo>
                        <a:lnTo>
                          <a:pt x="46" y="47"/>
                        </a:lnTo>
                        <a:lnTo>
                          <a:pt x="60" y="58"/>
                        </a:lnTo>
                        <a:lnTo>
                          <a:pt x="75" y="67"/>
                        </a:lnTo>
                        <a:lnTo>
                          <a:pt x="90" y="76"/>
                        </a:lnTo>
                        <a:lnTo>
                          <a:pt x="106" y="85"/>
                        </a:lnTo>
                        <a:lnTo>
                          <a:pt x="123" y="93"/>
                        </a:lnTo>
                        <a:lnTo>
                          <a:pt x="141" y="101"/>
                        </a:lnTo>
                        <a:lnTo>
                          <a:pt x="158" y="108"/>
                        </a:lnTo>
                        <a:lnTo>
                          <a:pt x="177" y="114"/>
                        </a:lnTo>
                        <a:lnTo>
                          <a:pt x="196" y="119"/>
                        </a:lnTo>
                        <a:lnTo>
                          <a:pt x="215" y="123"/>
                        </a:lnTo>
                        <a:lnTo>
                          <a:pt x="235" y="128"/>
                        </a:lnTo>
                        <a:lnTo>
                          <a:pt x="256" y="130"/>
                        </a:lnTo>
                        <a:lnTo>
                          <a:pt x="274" y="133"/>
                        </a:lnTo>
                        <a:lnTo>
                          <a:pt x="293" y="133"/>
                        </a:lnTo>
                        <a:lnTo>
                          <a:pt x="311" y="133"/>
                        </a:lnTo>
                        <a:lnTo>
                          <a:pt x="329" y="133"/>
                        </a:lnTo>
                        <a:lnTo>
                          <a:pt x="347" y="131"/>
                        </a:lnTo>
                        <a:lnTo>
                          <a:pt x="364" y="129"/>
                        </a:lnTo>
                        <a:lnTo>
                          <a:pt x="380" y="126"/>
                        </a:lnTo>
                        <a:lnTo>
                          <a:pt x="397" y="122"/>
                        </a:lnTo>
                        <a:lnTo>
                          <a:pt x="412" y="119"/>
                        </a:lnTo>
                        <a:lnTo>
                          <a:pt x="428" y="113"/>
                        </a:lnTo>
                        <a:lnTo>
                          <a:pt x="443" y="108"/>
                        </a:lnTo>
                        <a:lnTo>
                          <a:pt x="457" y="101"/>
                        </a:lnTo>
                        <a:lnTo>
                          <a:pt x="471" y="94"/>
                        </a:lnTo>
                        <a:lnTo>
                          <a:pt x="484" y="88"/>
                        </a:lnTo>
                        <a:lnTo>
                          <a:pt x="496" y="80"/>
                        </a:lnTo>
                        <a:lnTo>
                          <a:pt x="508" y="7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 436"/>
                  <p:cNvSpPr>
                    <a:spLocks/>
                  </p:cNvSpPr>
                  <p:nvPr/>
                </p:nvSpPr>
                <p:spPr bwMode="auto">
                  <a:xfrm>
                    <a:off x="6689" y="5381"/>
                    <a:ext cx="255" cy="120"/>
                  </a:xfrm>
                  <a:custGeom>
                    <a:avLst/>
                    <a:gdLst>
                      <a:gd name="T0" fmla="*/ 8 w 509"/>
                      <a:gd name="T1" fmla="*/ 1 h 241"/>
                      <a:gd name="T2" fmla="*/ 8 w 509"/>
                      <a:gd name="T3" fmla="*/ 2 h 241"/>
                      <a:gd name="T4" fmla="*/ 8 w 509"/>
                      <a:gd name="T5" fmla="*/ 2 h 241"/>
                      <a:gd name="T6" fmla="*/ 7 w 509"/>
                      <a:gd name="T7" fmla="*/ 2 h 241"/>
                      <a:gd name="T8" fmla="*/ 7 w 509"/>
                      <a:gd name="T9" fmla="*/ 3 h 241"/>
                      <a:gd name="T10" fmla="*/ 6 w 509"/>
                      <a:gd name="T11" fmla="*/ 3 h 241"/>
                      <a:gd name="T12" fmla="*/ 5 w 509"/>
                      <a:gd name="T13" fmla="*/ 3 h 241"/>
                      <a:gd name="T14" fmla="*/ 5 w 509"/>
                      <a:gd name="T15" fmla="*/ 3 h 241"/>
                      <a:gd name="T16" fmla="*/ 4 w 509"/>
                      <a:gd name="T17" fmla="*/ 3 h 241"/>
                      <a:gd name="T18" fmla="*/ 3 w 509"/>
                      <a:gd name="T19" fmla="*/ 3 h 241"/>
                      <a:gd name="T20" fmla="*/ 2 w 509"/>
                      <a:gd name="T21" fmla="*/ 3 h 241"/>
                      <a:gd name="T22" fmla="*/ 2 w 509"/>
                      <a:gd name="T23" fmla="*/ 2 h 241"/>
                      <a:gd name="T24" fmla="*/ 1 w 509"/>
                      <a:gd name="T25" fmla="*/ 2 h 241"/>
                      <a:gd name="T26" fmla="*/ 1 w 509"/>
                      <a:gd name="T27" fmla="*/ 1 h 241"/>
                      <a:gd name="T28" fmla="*/ 1 w 509"/>
                      <a:gd name="T29" fmla="*/ 1 h 241"/>
                      <a:gd name="T30" fmla="*/ 1 w 509"/>
                      <a:gd name="T31" fmla="*/ 0 h 241"/>
                      <a:gd name="T32" fmla="*/ 1 w 509"/>
                      <a:gd name="T33" fmla="*/ 0 h 241"/>
                      <a:gd name="T34" fmla="*/ 1 w 509"/>
                      <a:gd name="T35" fmla="*/ 0 h 241"/>
                      <a:gd name="T36" fmla="*/ 1 w 509"/>
                      <a:gd name="T37" fmla="*/ 0 h 241"/>
                      <a:gd name="T38" fmla="*/ 2 w 509"/>
                      <a:gd name="T39" fmla="*/ 1 h 241"/>
                      <a:gd name="T40" fmla="*/ 2 w 509"/>
                      <a:gd name="T41" fmla="*/ 1 h 241"/>
                      <a:gd name="T42" fmla="*/ 3 w 509"/>
                      <a:gd name="T43" fmla="*/ 1 h 241"/>
                      <a:gd name="T44" fmla="*/ 4 w 509"/>
                      <a:gd name="T45" fmla="*/ 1 h 241"/>
                      <a:gd name="T46" fmla="*/ 4 w 509"/>
                      <a:gd name="T47" fmla="*/ 2 h 241"/>
                      <a:gd name="T48" fmla="*/ 5 w 509"/>
                      <a:gd name="T49" fmla="*/ 2 h 241"/>
                      <a:gd name="T50" fmla="*/ 5 w 509"/>
                      <a:gd name="T51" fmla="*/ 2 h 241"/>
                      <a:gd name="T52" fmla="*/ 6 w 509"/>
                      <a:gd name="T53" fmla="*/ 2 h 241"/>
                      <a:gd name="T54" fmla="*/ 6 w 509"/>
                      <a:gd name="T55" fmla="*/ 1 h 241"/>
                      <a:gd name="T56" fmla="*/ 7 w 509"/>
                      <a:gd name="T57" fmla="*/ 1 h 241"/>
                      <a:gd name="T58" fmla="*/ 7 w 509"/>
                      <a:gd name="T59" fmla="*/ 1 h 241"/>
                      <a:gd name="T60" fmla="*/ 8 w 509"/>
                      <a:gd name="T61" fmla="*/ 1 h 241"/>
                      <a:gd name="T62" fmla="*/ 8 w 509"/>
                      <a:gd name="T63" fmla="*/ 1 h 2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9"/>
                      <a:gd name="T97" fmla="*/ 0 h 241"/>
                      <a:gd name="T98" fmla="*/ 509 w 509"/>
                      <a:gd name="T99" fmla="*/ 241 h 2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9" h="241">
                        <a:moveTo>
                          <a:pt x="509" y="71"/>
                        </a:moveTo>
                        <a:lnTo>
                          <a:pt x="503" y="91"/>
                        </a:lnTo>
                        <a:lnTo>
                          <a:pt x="496" y="110"/>
                        </a:lnTo>
                        <a:lnTo>
                          <a:pt x="487" y="128"/>
                        </a:lnTo>
                        <a:lnTo>
                          <a:pt x="476" y="145"/>
                        </a:lnTo>
                        <a:lnTo>
                          <a:pt x="463" y="161"/>
                        </a:lnTo>
                        <a:lnTo>
                          <a:pt x="449" y="176"/>
                        </a:lnTo>
                        <a:lnTo>
                          <a:pt x="433" y="189"/>
                        </a:lnTo>
                        <a:lnTo>
                          <a:pt x="416" y="201"/>
                        </a:lnTo>
                        <a:lnTo>
                          <a:pt x="397" y="212"/>
                        </a:lnTo>
                        <a:lnTo>
                          <a:pt x="378" y="221"/>
                        </a:lnTo>
                        <a:lnTo>
                          <a:pt x="358" y="228"/>
                        </a:lnTo>
                        <a:lnTo>
                          <a:pt x="336" y="234"/>
                        </a:lnTo>
                        <a:lnTo>
                          <a:pt x="314" y="238"/>
                        </a:lnTo>
                        <a:lnTo>
                          <a:pt x="291" y="239"/>
                        </a:lnTo>
                        <a:lnTo>
                          <a:pt x="267" y="241"/>
                        </a:lnTo>
                        <a:lnTo>
                          <a:pt x="243" y="238"/>
                        </a:lnTo>
                        <a:lnTo>
                          <a:pt x="218" y="235"/>
                        </a:lnTo>
                        <a:lnTo>
                          <a:pt x="193" y="229"/>
                        </a:lnTo>
                        <a:lnTo>
                          <a:pt x="169" y="221"/>
                        </a:lnTo>
                        <a:lnTo>
                          <a:pt x="147" y="212"/>
                        </a:lnTo>
                        <a:lnTo>
                          <a:pt x="127" y="200"/>
                        </a:lnTo>
                        <a:lnTo>
                          <a:pt x="106" y="188"/>
                        </a:lnTo>
                        <a:lnTo>
                          <a:pt x="87" y="173"/>
                        </a:lnTo>
                        <a:lnTo>
                          <a:pt x="70" y="158"/>
                        </a:lnTo>
                        <a:lnTo>
                          <a:pt x="55" y="140"/>
                        </a:lnTo>
                        <a:lnTo>
                          <a:pt x="41" y="123"/>
                        </a:lnTo>
                        <a:lnTo>
                          <a:pt x="29" y="105"/>
                        </a:lnTo>
                        <a:lnTo>
                          <a:pt x="19" y="85"/>
                        </a:lnTo>
                        <a:lnTo>
                          <a:pt x="11" y="64"/>
                        </a:lnTo>
                        <a:lnTo>
                          <a:pt x="5" y="43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0" y="12"/>
                        </a:lnTo>
                        <a:lnTo>
                          <a:pt x="22" y="24"/>
                        </a:lnTo>
                        <a:lnTo>
                          <a:pt x="33" y="35"/>
                        </a:lnTo>
                        <a:lnTo>
                          <a:pt x="47" y="47"/>
                        </a:lnTo>
                        <a:lnTo>
                          <a:pt x="61" y="57"/>
                        </a:lnTo>
                        <a:lnTo>
                          <a:pt x="75" y="67"/>
                        </a:lnTo>
                        <a:lnTo>
                          <a:pt x="91" y="76"/>
                        </a:lnTo>
                        <a:lnTo>
                          <a:pt x="107" y="85"/>
                        </a:lnTo>
                        <a:lnTo>
                          <a:pt x="123" y="93"/>
                        </a:lnTo>
                        <a:lnTo>
                          <a:pt x="140" y="101"/>
                        </a:lnTo>
                        <a:lnTo>
                          <a:pt x="159" y="108"/>
                        </a:lnTo>
                        <a:lnTo>
                          <a:pt x="177" y="114"/>
                        </a:lnTo>
                        <a:lnTo>
                          <a:pt x="196" y="118"/>
                        </a:lnTo>
                        <a:lnTo>
                          <a:pt x="215" y="123"/>
                        </a:lnTo>
                        <a:lnTo>
                          <a:pt x="235" y="128"/>
                        </a:lnTo>
                        <a:lnTo>
                          <a:pt x="256" y="130"/>
                        </a:lnTo>
                        <a:lnTo>
                          <a:pt x="274" y="132"/>
                        </a:lnTo>
                        <a:lnTo>
                          <a:pt x="292" y="132"/>
                        </a:lnTo>
                        <a:lnTo>
                          <a:pt x="311" y="132"/>
                        </a:lnTo>
                        <a:lnTo>
                          <a:pt x="329" y="132"/>
                        </a:lnTo>
                        <a:lnTo>
                          <a:pt x="347" y="131"/>
                        </a:lnTo>
                        <a:lnTo>
                          <a:pt x="364" y="129"/>
                        </a:lnTo>
                        <a:lnTo>
                          <a:pt x="380" y="125"/>
                        </a:lnTo>
                        <a:lnTo>
                          <a:pt x="397" y="122"/>
                        </a:lnTo>
                        <a:lnTo>
                          <a:pt x="413" y="118"/>
                        </a:lnTo>
                        <a:lnTo>
                          <a:pt x="428" y="113"/>
                        </a:lnTo>
                        <a:lnTo>
                          <a:pt x="443" y="108"/>
                        </a:lnTo>
                        <a:lnTo>
                          <a:pt x="458" y="101"/>
                        </a:lnTo>
                        <a:lnTo>
                          <a:pt x="471" y="94"/>
                        </a:lnTo>
                        <a:lnTo>
                          <a:pt x="485" y="87"/>
                        </a:lnTo>
                        <a:lnTo>
                          <a:pt x="497" y="79"/>
                        </a:lnTo>
                        <a:lnTo>
                          <a:pt x="509" y="7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Freeform 437"/>
                  <p:cNvSpPr>
                    <a:spLocks/>
                  </p:cNvSpPr>
                  <p:nvPr/>
                </p:nvSpPr>
                <p:spPr bwMode="auto">
                  <a:xfrm>
                    <a:off x="6898" y="5455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6" y="72"/>
                        </a:lnTo>
                        <a:lnTo>
                          <a:pt x="312" y="95"/>
                        </a:lnTo>
                        <a:lnTo>
                          <a:pt x="295" y="115"/>
                        </a:lnTo>
                        <a:lnTo>
                          <a:pt x="273" y="132"/>
                        </a:lnTo>
                        <a:lnTo>
                          <a:pt x="248" y="144"/>
                        </a:lnTo>
                        <a:lnTo>
                          <a:pt x="220" y="153"/>
                        </a:lnTo>
                        <a:lnTo>
                          <a:pt x="190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8"/>
                        </a:lnTo>
                        <a:lnTo>
                          <a:pt x="69" y="123"/>
                        </a:lnTo>
                        <a:lnTo>
                          <a:pt x="46" y="104"/>
                        </a:lnTo>
                        <a:lnTo>
                          <a:pt x="26" y="81"/>
                        </a:lnTo>
                        <a:lnTo>
                          <a:pt x="13" y="55"/>
                        </a:lnTo>
                        <a:lnTo>
                          <a:pt x="3" y="29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0" y="31"/>
                        </a:lnTo>
                        <a:lnTo>
                          <a:pt x="48" y="44"/>
                        </a:lnTo>
                        <a:lnTo>
                          <a:pt x="69" y="57"/>
                        </a:lnTo>
                        <a:lnTo>
                          <a:pt x="92" y="67"/>
                        </a:lnTo>
                        <a:lnTo>
                          <a:pt x="115" y="75"/>
                        </a:lnTo>
                        <a:lnTo>
                          <a:pt x="140" y="81"/>
                        </a:lnTo>
                        <a:lnTo>
                          <a:pt x="167" y="85"/>
                        </a:lnTo>
                        <a:lnTo>
                          <a:pt x="191" y="87"/>
                        </a:lnTo>
                        <a:lnTo>
                          <a:pt x="215" y="87"/>
                        </a:lnTo>
                        <a:lnTo>
                          <a:pt x="238" y="84"/>
                        </a:lnTo>
                        <a:lnTo>
                          <a:pt x="260" y="80"/>
                        </a:lnTo>
                        <a:lnTo>
                          <a:pt x="281" y="74"/>
                        </a:lnTo>
                        <a:lnTo>
                          <a:pt x="301" y="67"/>
                        </a:lnTo>
                        <a:lnTo>
                          <a:pt x="318" y="57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 438"/>
                  <p:cNvSpPr>
                    <a:spLocks/>
                  </p:cNvSpPr>
                  <p:nvPr/>
                </p:nvSpPr>
                <p:spPr bwMode="auto">
                  <a:xfrm>
                    <a:off x="6581" y="5536"/>
                    <a:ext cx="167" cy="78"/>
                  </a:xfrm>
                  <a:custGeom>
                    <a:avLst/>
                    <a:gdLst>
                      <a:gd name="T0" fmla="*/ 5 w 334"/>
                      <a:gd name="T1" fmla="*/ 1 h 156"/>
                      <a:gd name="T2" fmla="*/ 5 w 334"/>
                      <a:gd name="T3" fmla="*/ 1 h 156"/>
                      <a:gd name="T4" fmla="*/ 5 w 334"/>
                      <a:gd name="T5" fmla="*/ 1 h 156"/>
                      <a:gd name="T6" fmla="*/ 5 w 334"/>
                      <a:gd name="T7" fmla="*/ 2 h 156"/>
                      <a:gd name="T8" fmla="*/ 5 w 334"/>
                      <a:gd name="T9" fmla="*/ 2 h 156"/>
                      <a:gd name="T10" fmla="*/ 4 w 334"/>
                      <a:gd name="T11" fmla="*/ 2 h 156"/>
                      <a:gd name="T12" fmla="*/ 3 w 334"/>
                      <a:gd name="T13" fmla="*/ 2 h 156"/>
                      <a:gd name="T14" fmla="*/ 3 w 334"/>
                      <a:gd name="T15" fmla="*/ 2 h 156"/>
                      <a:gd name="T16" fmla="*/ 3 w 334"/>
                      <a:gd name="T17" fmla="*/ 2 h 156"/>
                      <a:gd name="T18" fmla="*/ 2 w 334"/>
                      <a:gd name="T19" fmla="*/ 2 h 156"/>
                      <a:gd name="T20" fmla="*/ 2 w 334"/>
                      <a:gd name="T21" fmla="*/ 2 h 156"/>
                      <a:gd name="T22" fmla="*/ 1 w 334"/>
                      <a:gd name="T23" fmla="*/ 2 h 156"/>
                      <a:gd name="T24" fmla="*/ 1 w 334"/>
                      <a:gd name="T25" fmla="*/ 2 h 156"/>
                      <a:gd name="T26" fmla="*/ 1 w 334"/>
                      <a:gd name="T27" fmla="*/ 1 h 156"/>
                      <a:gd name="T28" fmla="*/ 1 w 334"/>
                      <a:gd name="T29" fmla="*/ 1 h 156"/>
                      <a:gd name="T30" fmla="*/ 1 w 334"/>
                      <a:gd name="T31" fmla="*/ 1 h 156"/>
                      <a:gd name="T32" fmla="*/ 0 w 334"/>
                      <a:gd name="T33" fmla="*/ 0 h 156"/>
                      <a:gd name="T34" fmla="*/ 1 w 334"/>
                      <a:gd name="T35" fmla="*/ 1 h 156"/>
                      <a:gd name="T36" fmla="*/ 1 w 334"/>
                      <a:gd name="T37" fmla="*/ 1 h 156"/>
                      <a:gd name="T38" fmla="*/ 1 w 334"/>
                      <a:gd name="T39" fmla="*/ 1 h 156"/>
                      <a:gd name="T40" fmla="*/ 1 w 334"/>
                      <a:gd name="T41" fmla="*/ 1 h 156"/>
                      <a:gd name="T42" fmla="*/ 1 w 334"/>
                      <a:gd name="T43" fmla="*/ 1 h 156"/>
                      <a:gd name="T44" fmla="*/ 2 w 334"/>
                      <a:gd name="T45" fmla="*/ 1 h 156"/>
                      <a:gd name="T46" fmla="*/ 3 w 334"/>
                      <a:gd name="T47" fmla="*/ 1 h 156"/>
                      <a:gd name="T48" fmla="*/ 3 w 334"/>
                      <a:gd name="T49" fmla="*/ 1 h 156"/>
                      <a:gd name="T50" fmla="*/ 3 w 334"/>
                      <a:gd name="T51" fmla="*/ 1 h 156"/>
                      <a:gd name="T52" fmla="*/ 3 w 334"/>
                      <a:gd name="T53" fmla="*/ 1 h 156"/>
                      <a:gd name="T54" fmla="*/ 4 w 334"/>
                      <a:gd name="T55" fmla="*/ 1 h 156"/>
                      <a:gd name="T56" fmla="*/ 5 w 334"/>
                      <a:gd name="T57" fmla="*/ 1 h 156"/>
                      <a:gd name="T58" fmla="*/ 5 w 334"/>
                      <a:gd name="T59" fmla="*/ 1 h 156"/>
                      <a:gd name="T60" fmla="*/ 5 w 334"/>
                      <a:gd name="T61" fmla="*/ 1 h 156"/>
                      <a:gd name="T62" fmla="*/ 5 w 334"/>
                      <a:gd name="T63" fmla="*/ 1 h 156"/>
                      <a:gd name="T64" fmla="*/ 5 w 334"/>
                      <a:gd name="T65" fmla="*/ 1 h 15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6"/>
                      <a:gd name="T101" fmla="*/ 334 w 334"/>
                      <a:gd name="T102" fmla="*/ 156 h 15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6">
                        <a:moveTo>
                          <a:pt x="334" y="46"/>
                        </a:moveTo>
                        <a:lnTo>
                          <a:pt x="326" y="71"/>
                        </a:lnTo>
                        <a:lnTo>
                          <a:pt x="312" y="94"/>
                        </a:lnTo>
                        <a:lnTo>
                          <a:pt x="295" y="115"/>
                        </a:lnTo>
                        <a:lnTo>
                          <a:pt x="273" y="131"/>
                        </a:lnTo>
                        <a:lnTo>
                          <a:pt x="248" y="144"/>
                        </a:lnTo>
                        <a:lnTo>
                          <a:pt x="220" y="153"/>
                        </a:lnTo>
                        <a:lnTo>
                          <a:pt x="190" y="156"/>
                        </a:lnTo>
                        <a:lnTo>
                          <a:pt x="159" y="155"/>
                        </a:lnTo>
                        <a:lnTo>
                          <a:pt x="127" y="149"/>
                        </a:lnTo>
                        <a:lnTo>
                          <a:pt x="97" y="138"/>
                        </a:lnTo>
                        <a:lnTo>
                          <a:pt x="69" y="122"/>
                        </a:lnTo>
                        <a:lnTo>
                          <a:pt x="46" y="103"/>
                        </a:lnTo>
                        <a:lnTo>
                          <a:pt x="27" y="80"/>
                        </a:lnTo>
                        <a:lnTo>
                          <a:pt x="13" y="55"/>
                        </a:lnTo>
                        <a:lnTo>
                          <a:pt x="4" y="28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0" y="30"/>
                        </a:lnTo>
                        <a:lnTo>
                          <a:pt x="49" y="43"/>
                        </a:lnTo>
                        <a:lnTo>
                          <a:pt x="69" y="55"/>
                        </a:lnTo>
                        <a:lnTo>
                          <a:pt x="92" y="65"/>
                        </a:lnTo>
                        <a:lnTo>
                          <a:pt x="115" y="73"/>
                        </a:lnTo>
                        <a:lnTo>
                          <a:pt x="141" y="80"/>
                        </a:lnTo>
                        <a:lnTo>
                          <a:pt x="167" y="85"/>
                        </a:lnTo>
                        <a:lnTo>
                          <a:pt x="191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1" y="73"/>
                        </a:lnTo>
                        <a:lnTo>
                          <a:pt x="301" y="65"/>
                        </a:lnTo>
                        <a:lnTo>
                          <a:pt x="318" y="56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 439"/>
                  <p:cNvSpPr>
                    <a:spLocks/>
                  </p:cNvSpPr>
                  <p:nvPr/>
                </p:nvSpPr>
                <p:spPr bwMode="auto">
                  <a:xfrm>
                    <a:off x="6966" y="5547"/>
                    <a:ext cx="168" cy="79"/>
                  </a:xfrm>
                  <a:custGeom>
                    <a:avLst/>
                    <a:gdLst>
                      <a:gd name="T0" fmla="*/ 6 w 335"/>
                      <a:gd name="T1" fmla="*/ 1 h 157"/>
                      <a:gd name="T2" fmla="*/ 6 w 335"/>
                      <a:gd name="T3" fmla="*/ 2 h 157"/>
                      <a:gd name="T4" fmla="*/ 5 w 335"/>
                      <a:gd name="T5" fmla="*/ 2 h 157"/>
                      <a:gd name="T6" fmla="*/ 5 w 335"/>
                      <a:gd name="T7" fmla="*/ 2 h 157"/>
                      <a:gd name="T8" fmla="*/ 5 w 335"/>
                      <a:gd name="T9" fmla="*/ 3 h 157"/>
                      <a:gd name="T10" fmla="*/ 4 w 335"/>
                      <a:gd name="T11" fmla="*/ 3 h 157"/>
                      <a:gd name="T12" fmla="*/ 4 w 335"/>
                      <a:gd name="T13" fmla="*/ 3 h 157"/>
                      <a:gd name="T14" fmla="*/ 3 w 335"/>
                      <a:gd name="T15" fmla="*/ 3 h 157"/>
                      <a:gd name="T16" fmla="*/ 3 w 335"/>
                      <a:gd name="T17" fmla="*/ 3 h 157"/>
                      <a:gd name="T18" fmla="*/ 2 w 335"/>
                      <a:gd name="T19" fmla="*/ 3 h 157"/>
                      <a:gd name="T20" fmla="*/ 2 w 335"/>
                      <a:gd name="T21" fmla="*/ 3 h 157"/>
                      <a:gd name="T22" fmla="*/ 2 w 335"/>
                      <a:gd name="T23" fmla="*/ 2 h 157"/>
                      <a:gd name="T24" fmla="*/ 1 w 335"/>
                      <a:gd name="T25" fmla="*/ 2 h 157"/>
                      <a:gd name="T26" fmla="*/ 1 w 335"/>
                      <a:gd name="T27" fmla="*/ 2 h 157"/>
                      <a:gd name="T28" fmla="*/ 1 w 335"/>
                      <a:gd name="T29" fmla="*/ 1 h 157"/>
                      <a:gd name="T30" fmla="*/ 1 w 335"/>
                      <a:gd name="T31" fmla="*/ 1 h 157"/>
                      <a:gd name="T32" fmla="*/ 0 w 335"/>
                      <a:gd name="T33" fmla="*/ 0 h 157"/>
                      <a:gd name="T34" fmla="*/ 1 w 335"/>
                      <a:gd name="T35" fmla="*/ 1 h 157"/>
                      <a:gd name="T36" fmla="*/ 1 w 335"/>
                      <a:gd name="T37" fmla="*/ 1 h 157"/>
                      <a:gd name="T38" fmla="*/ 1 w 335"/>
                      <a:gd name="T39" fmla="*/ 1 h 157"/>
                      <a:gd name="T40" fmla="*/ 2 w 335"/>
                      <a:gd name="T41" fmla="*/ 1 h 157"/>
                      <a:gd name="T42" fmla="*/ 2 w 335"/>
                      <a:gd name="T43" fmla="*/ 2 h 157"/>
                      <a:gd name="T44" fmla="*/ 2 w 335"/>
                      <a:gd name="T45" fmla="*/ 2 h 157"/>
                      <a:gd name="T46" fmla="*/ 3 w 335"/>
                      <a:gd name="T47" fmla="*/ 2 h 157"/>
                      <a:gd name="T48" fmla="*/ 3 w 335"/>
                      <a:gd name="T49" fmla="*/ 2 h 157"/>
                      <a:gd name="T50" fmla="*/ 3 w 335"/>
                      <a:gd name="T51" fmla="*/ 2 h 157"/>
                      <a:gd name="T52" fmla="*/ 4 w 335"/>
                      <a:gd name="T53" fmla="*/ 2 h 157"/>
                      <a:gd name="T54" fmla="*/ 4 w 335"/>
                      <a:gd name="T55" fmla="*/ 2 h 157"/>
                      <a:gd name="T56" fmla="*/ 5 w 335"/>
                      <a:gd name="T57" fmla="*/ 2 h 157"/>
                      <a:gd name="T58" fmla="*/ 5 w 335"/>
                      <a:gd name="T59" fmla="*/ 2 h 157"/>
                      <a:gd name="T60" fmla="*/ 5 w 335"/>
                      <a:gd name="T61" fmla="*/ 2 h 157"/>
                      <a:gd name="T62" fmla="*/ 5 w 335"/>
                      <a:gd name="T63" fmla="*/ 1 h 157"/>
                      <a:gd name="T64" fmla="*/ 6 w 335"/>
                      <a:gd name="T65" fmla="*/ 1 h 15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5"/>
                      <a:gd name="T100" fmla="*/ 0 h 157"/>
                      <a:gd name="T101" fmla="*/ 335 w 335"/>
                      <a:gd name="T102" fmla="*/ 157 h 15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5" h="157">
                        <a:moveTo>
                          <a:pt x="335" y="46"/>
                        </a:moveTo>
                        <a:lnTo>
                          <a:pt x="327" y="71"/>
                        </a:lnTo>
                        <a:lnTo>
                          <a:pt x="313" y="94"/>
                        </a:lnTo>
                        <a:lnTo>
                          <a:pt x="296" y="115"/>
                        </a:lnTo>
                        <a:lnTo>
                          <a:pt x="274" y="131"/>
                        </a:lnTo>
                        <a:lnTo>
                          <a:pt x="249" y="144"/>
                        </a:lnTo>
                        <a:lnTo>
                          <a:pt x="221" y="153"/>
                        </a:lnTo>
                        <a:lnTo>
                          <a:pt x="191" y="157"/>
                        </a:lnTo>
                        <a:lnTo>
                          <a:pt x="160" y="156"/>
                        </a:lnTo>
                        <a:lnTo>
                          <a:pt x="128" y="149"/>
                        </a:lnTo>
                        <a:lnTo>
                          <a:pt x="98" y="138"/>
                        </a:lnTo>
                        <a:lnTo>
                          <a:pt x="70" y="123"/>
                        </a:lnTo>
                        <a:lnTo>
                          <a:pt x="47" y="103"/>
                        </a:lnTo>
                        <a:lnTo>
                          <a:pt x="27" y="80"/>
                        </a:lnTo>
                        <a:lnTo>
                          <a:pt x="13" y="55"/>
                        </a:lnTo>
                        <a:lnTo>
                          <a:pt x="3" y="28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1" y="31"/>
                        </a:lnTo>
                        <a:lnTo>
                          <a:pt x="49" y="43"/>
                        </a:lnTo>
                        <a:lnTo>
                          <a:pt x="70" y="56"/>
                        </a:lnTo>
                        <a:lnTo>
                          <a:pt x="92" y="66"/>
                        </a:lnTo>
                        <a:lnTo>
                          <a:pt x="116" y="74"/>
                        </a:lnTo>
                        <a:lnTo>
                          <a:pt x="142" y="80"/>
                        </a:lnTo>
                        <a:lnTo>
                          <a:pt x="168" y="85"/>
                        </a:lnTo>
                        <a:lnTo>
                          <a:pt x="192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2" y="73"/>
                        </a:lnTo>
                        <a:lnTo>
                          <a:pt x="302" y="66"/>
                        </a:lnTo>
                        <a:lnTo>
                          <a:pt x="319" y="56"/>
                        </a:lnTo>
                        <a:lnTo>
                          <a:pt x="335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" name="Freeform 440"/>
                  <p:cNvSpPr>
                    <a:spLocks/>
                  </p:cNvSpPr>
                  <p:nvPr/>
                </p:nvSpPr>
                <p:spPr bwMode="auto">
                  <a:xfrm>
                    <a:off x="6244" y="5407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1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5" y="71"/>
                        </a:lnTo>
                        <a:lnTo>
                          <a:pt x="313" y="94"/>
                        </a:lnTo>
                        <a:lnTo>
                          <a:pt x="294" y="115"/>
                        </a:lnTo>
                        <a:lnTo>
                          <a:pt x="274" y="131"/>
                        </a:lnTo>
                        <a:lnTo>
                          <a:pt x="248" y="144"/>
                        </a:lnTo>
                        <a:lnTo>
                          <a:pt x="221" y="153"/>
                        </a:lnTo>
                        <a:lnTo>
                          <a:pt x="191" y="158"/>
                        </a:lnTo>
                        <a:lnTo>
                          <a:pt x="158" y="156"/>
                        </a:lnTo>
                        <a:lnTo>
                          <a:pt x="126" y="149"/>
                        </a:lnTo>
                        <a:lnTo>
                          <a:pt x="96" y="138"/>
                        </a:lnTo>
                        <a:lnTo>
                          <a:pt x="69" y="123"/>
                        </a:lnTo>
                        <a:lnTo>
                          <a:pt x="46" y="103"/>
                        </a:lnTo>
                        <a:lnTo>
                          <a:pt x="26" y="80"/>
                        </a:lnTo>
                        <a:lnTo>
                          <a:pt x="12" y="55"/>
                        </a:lnTo>
                        <a:lnTo>
                          <a:pt x="3" y="28"/>
                        </a:lnTo>
                        <a:lnTo>
                          <a:pt x="0" y="0"/>
                        </a:lnTo>
                        <a:lnTo>
                          <a:pt x="13" y="16"/>
                        </a:lnTo>
                        <a:lnTo>
                          <a:pt x="31" y="31"/>
                        </a:lnTo>
                        <a:lnTo>
                          <a:pt x="49" y="43"/>
                        </a:lnTo>
                        <a:lnTo>
                          <a:pt x="70" y="56"/>
                        </a:lnTo>
                        <a:lnTo>
                          <a:pt x="92" y="67"/>
                        </a:lnTo>
                        <a:lnTo>
                          <a:pt x="116" y="75"/>
                        </a:lnTo>
                        <a:lnTo>
                          <a:pt x="141" y="80"/>
                        </a:lnTo>
                        <a:lnTo>
                          <a:pt x="168" y="85"/>
                        </a:lnTo>
                        <a:lnTo>
                          <a:pt x="192" y="86"/>
                        </a:lnTo>
                        <a:lnTo>
                          <a:pt x="216" y="86"/>
                        </a:lnTo>
                        <a:lnTo>
                          <a:pt x="239" y="84"/>
                        </a:lnTo>
                        <a:lnTo>
                          <a:pt x="261" y="79"/>
                        </a:lnTo>
                        <a:lnTo>
                          <a:pt x="282" y="73"/>
                        </a:lnTo>
                        <a:lnTo>
                          <a:pt x="300" y="67"/>
                        </a:lnTo>
                        <a:lnTo>
                          <a:pt x="317" y="56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441"/>
                  <p:cNvSpPr>
                    <a:spLocks/>
                  </p:cNvSpPr>
                  <p:nvPr/>
                </p:nvSpPr>
                <p:spPr bwMode="auto">
                  <a:xfrm>
                    <a:off x="6461" y="5549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6"/>
                        </a:moveTo>
                        <a:lnTo>
                          <a:pt x="326" y="72"/>
                        </a:lnTo>
                        <a:lnTo>
                          <a:pt x="312" y="95"/>
                        </a:lnTo>
                        <a:lnTo>
                          <a:pt x="295" y="115"/>
                        </a:lnTo>
                        <a:lnTo>
                          <a:pt x="273" y="132"/>
                        </a:lnTo>
                        <a:lnTo>
                          <a:pt x="249" y="144"/>
                        </a:lnTo>
                        <a:lnTo>
                          <a:pt x="221" y="153"/>
                        </a:lnTo>
                        <a:lnTo>
                          <a:pt x="191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8"/>
                        </a:lnTo>
                        <a:lnTo>
                          <a:pt x="69" y="123"/>
                        </a:lnTo>
                        <a:lnTo>
                          <a:pt x="46" y="104"/>
                        </a:lnTo>
                        <a:lnTo>
                          <a:pt x="26" y="81"/>
                        </a:lnTo>
                        <a:lnTo>
                          <a:pt x="13" y="55"/>
                        </a:lnTo>
                        <a:lnTo>
                          <a:pt x="3" y="29"/>
                        </a:lnTo>
                        <a:lnTo>
                          <a:pt x="0" y="0"/>
                        </a:lnTo>
                        <a:lnTo>
                          <a:pt x="14" y="16"/>
                        </a:lnTo>
                        <a:lnTo>
                          <a:pt x="31" y="31"/>
                        </a:lnTo>
                        <a:lnTo>
                          <a:pt x="49" y="44"/>
                        </a:lnTo>
                        <a:lnTo>
                          <a:pt x="70" y="57"/>
                        </a:lnTo>
                        <a:lnTo>
                          <a:pt x="92" y="67"/>
                        </a:lnTo>
                        <a:lnTo>
                          <a:pt x="115" y="75"/>
                        </a:lnTo>
                        <a:lnTo>
                          <a:pt x="140" y="81"/>
                        </a:lnTo>
                        <a:lnTo>
                          <a:pt x="167" y="85"/>
                        </a:lnTo>
                        <a:lnTo>
                          <a:pt x="191" y="87"/>
                        </a:lnTo>
                        <a:lnTo>
                          <a:pt x="215" y="87"/>
                        </a:lnTo>
                        <a:lnTo>
                          <a:pt x="238" y="84"/>
                        </a:lnTo>
                        <a:lnTo>
                          <a:pt x="260" y="80"/>
                        </a:lnTo>
                        <a:lnTo>
                          <a:pt x="281" y="74"/>
                        </a:lnTo>
                        <a:lnTo>
                          <a:pt x="300" y="67"/>
                        </a:lnTo>
                        <a:lnTo>
                          <a:pt x="318" y="57"/>
                        </a:lnTo>
                        <a:lnTo>
                          <a:pt x="334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442"/>
                  <p:cNvSpPr>
                    <a:spLocks/>
                  </p:cNvSpPr>
                  <p:nvPr/>
                </p:nvSpPr>
                <p:spPr bwMode="auto">
                  <a:xfrm>
                    <a:off x="6835" y="5554"/>
                    <a:ext cx="167" cy="79"/>
                  </a:xfrm>
                  <a:custGeom>
                    <a:avLst/>
                    <a:gdLst>
                      <a:gd name="T0" fmla="*/ 5 w 334"/>
                      <a:gd name="T1" fmla="*/ 1 h 158"/>
                      <a:gd name="T2" fmla="*/ 5 w 334"/>
                      <a:gd name="T3" fmla="*/ 1 h 158"/>
                      <a:gd name="T4" fmla="*/ 5 w 334"/>
                      <a:gd name="T5" fmla="*/ 1 h 158"/>
                      <a:gd name="T6" fmla="*/ 5 w 334"/>
                      <a:gd name="T7" fmla="*/ 2 h 158"/>
                      <a:gd name="T8" fmla="*/ 5 w 334"/>
                      <a:gd name="T9" fmla="*/ 2 h 158"/>
                      <a:gd name="T10" fmla="*/ 4 w 334"/>
                      <a:gd name="T11" fmla="*/ 2 h 158"/>
                      <a:gd name="T12" fmla="*/ 3 w 334"/>
                      <a:gd name="T13" fmla="*/ 2 h 158"/>
                      <a:gd name="T14" fmla="*/ 3 w 334"/>
                      <a:gd name="T15" fmla="*/ 2 h 158"/>
                      <a:gd name="T16" fmla="*/ 3 w 334"/>
                      <a:gd name="T17" fmla="*/ 2 h 158"/>
                      <a:gd name="T18" fmla="*/ 2 w 334"/>
                      <a:gd name="T19" fmla="*/ 2 h 158"/>
                      <a:gd name="T20" fmla="*/ 2 w 334"/>
                      <a:gd name="T21" fmla="*/ 2 h 158"/>
                      <a:gd name="T22" fmla="*/ 1 w 334"/>
                      <a:gd name="T23" fmla="*/ 2 h 158"/>
                      <a:gd name="T24" fmla="*/ 1 w 334"/>
                      <a:gd name="T25" fmla="*/ 2 h 158"/>
                      <a:gd name="T26" fmla="*/ 1 w 334"/>
                      <a:gd name="T27" fmla="*/ 1 h 158"/>
                      <a:gd name="T28" fmla="*/ 1 w 334"/>
                      <a:gd name="T29" fmla="*/ 1 h 158"/>
                      <a:gd name="T30" fmla="*/ 1 w 334"/>
                      <a:gd name="T31" fmla="*/ 1 h 158"/>
                      <a:gd name="T32" fmla="*/ 0 w 334"/>
                      <a:gd name="T33" fmla="*/ 0 h 158"/>
                      <a:gd name="T34" fmla="*/ 1 w 334"/>
                      <a:gd name="T35" fmla="*/ 1 h 158"/>
                      <a:gd name="T36" fmla="*/ 1 w 334"/>
                      <a:gd name="T37" fmla="*/ 1 h 158"/>
                      <a:gd name="T38" fmla="*/ 1 w 334"/>
                      <a:gd name="T39" fmla="*/ 1 h 158"/>
                      <a:gd name="T40" fmla="*/ 1 w 334"/>
                      <a:gd name="T41" fmla="*/ 1 h 158"/>
                      <a:gd name="T42" fmla="*/ 1 w 334"/>
                      <a:gd name="T43" fmla="*/ 1 h 158"/>
                      <a:gd name="T44" fmla="*/ 2 w 334"/>
                      <a:gd name="T45" fmla="*/ 1 h 158"/>
                      <a:gd name="T46" fmla="*/ 3 w 334"/>
                      <a:gd name="T47" fmla="*/ 1 h 158"/>
                      <a:gd name="T48" fmla="*/ 3 w 334"/>
                      <a:gd name="T49" fmla="*/ 1 h 158"/>
                      <a:gd name="T50" fmla="*/ 3 w 334"/>
                      <a:gd name="T51" fmla="*/ 1 h 158"/>
                      <a:gd name="T52" fmla="*/ 3 w 334"/>
                      <a:gd name="T53" fmla="*/ 1 h 158"/>
                      <a:gd name="T54" fmla="*/ 4 w 334"/>
                      <a:gd name="T55" fmla="*/ 1 h 158"/>
                      <a:gd name="T56" fmla="*/ 5 w 334"/>
                      <a:gd name="T57" fmla="*/ 1 h 158"/>
                      <a:gd name="T58" fmla="*/ 5 w 334"/>
                      <a:gd name="T59" fmla="*/ 1 h 158"/>
                      <a:gd name="T60" fmla="*/ 5 w 334"/>
                      <a:gd name="T61" fmla="*/ 1 h 158"/>
                      <a:gd name="T62" fmla="*/ 5 w 334"/>
                      <a:gd name="T63" fmla="*/ 1 h 158"/>
                      <a:gd name="T64" fmla="*/ 5 w 334"/>
                      <a:gd name="T65" fmla="*/ 1 h 1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34"/>
                      <a:gd name="T100" fmla="*/ 0 h 158"/>
                      <a:gd name="T101" fmla="*/ 334 w 334"/>
                      <a:gd name="T102" fmla="*/ 158 h 1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34" h="158">
                        <a:moveTo>
                          <a:pt x="334" y="48"/>
                        </a:moveTo>
                        <a:lnTo>
                          <a:pt x="326" y="73"/>
                        </a:lnTo>
                        <a:lnTo>
                          <a:pt x="313" y="96"/>
                        </a:lnTo>
                        <a:lnTo>
                          <a:pt x="295" y="116"/>
                        </a:lnTo>
                        <a:lnTo>
                          <a:pt x="274" y="133"/>
                        </a:lnTo>
                        <a:lnTo>
                          <a:pt x="249" y="146"/>
                        </a:lnTo>
                        <a:lnTo>
                          <a:pt x="221" y="154"/>
                        </a:lnTo>
                        <a:lnTo>
                          <a:pt x="191" y="158"/>
                        </a:lnTo>
                        <a:lnTo>
                          <a:pt x="159" y="157"/>
                        </a:lnTo>
                        <a:lnTo>
                          <a:pt x="127" y="150"/>
                        </a:lnTo>
                        <a:lnTo>
                          <a:pt x="97" y="139"/>
                        </a:lnTo>
                        <a:lnTo>
                          <a:pt x="69" y="124"/>
                        </a:lnTo>
                        <a:lnTo>
                          <a:pt x="46" y="104"/>
                        </a:lnTo>
                        <a:lnTo>
                          <a:pt x="27" y="81"/>
                        </a:lnTo>
                        <a:lnTo>
                          <a:pt x="13" y="56"/>
                        </a:lnTo>
                        <a:lnTo>
                          <a:pt x="4" y="29"/>
                        </a:lnTo>
                        <a:lnTo>
                          <a:pt x="0" y="0"/>
                        </a:lnTo>
                        <a:lnTo>
                          <a:pt x="14" y="17"/>
                        </a:lnTo>
                        <a:lnTo>
                          <a:pt x="31" y="32"/>
                        </a:lnTo>
                        <a:lnTo>
                          <a:pt x="50" y="44"/>
                        </a:lnTo>
                        <a:lnTo>
                          <a:pt x="70" y="57"/>
                        </a:lnTo>
                        <a:lnTo>
                          <a:pt x="92" y="67"/>
                        </a:lnTo>
                        <a:lnTo>
                          <a:pt x="116" y="75"/>
                        </a:lnTo>
                        <a:lnTo>
                          <a:pt x="142" y="81"/>
                        </a:lnTo>
                        <a:lnTo>
                          <a:pt x="168" y="86"/>
                        </a:lnTo>
                        <a:lnTo>
                          <a:pt x="192" y="88"/>
                        </a:lnTo>
                        <a:lnTo>
                          <a:pt x="217" y="87"/>
                        </a:lnTo>
                        <a:lnTo>
                          <a:pt x="240" y="85"/>
                        </a:lnTo>
                        <a:lnTo>
                          <a:pt x="262" y="81"/>
                        </a:lnTo>
                        <a:lnTo>
                          <a:pt x="282" y="75"/>
                        </a:lnTo>
                        <a:lnTo>
                          <a:pt x="301" y="67"/>
                        </a:lnTo>
                        <a:lnTo>
                          <a:pt x="318" y="58"/>
                        </a:lnTo>
                        <a:lnTo>
                          <a:pt x="334" y="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" name="Freeform 443"/>
                  <p:cNvSpPr>
                    <a:spLocks/>
                  </p:cNvSpPr>
                  <p:nvPr/>
                </p:nvSpPr>
                <p:spPr bwMode="auto">
                  <a:xfrm>
                    <a:off x="6342" y="5478"/>
                    <a:ext cx="254" cy="116"/>
                  </a:xfrm>
                  <a:custGeom>
                    <a:avLst/>
                    <a:gdLst>
                      <a:gd name="T0" fmla="*/ 7 w 509"/>
                      <a:gd name="T1" fmla="*/ 1 h 233"/>
                      <a:gd name="T2" fmla="*/ 7 w 509"/>
                      <a:gd name="T3" fmla="*/ 1 h 233"/>
                      <a:gd name="T4" fmla="*/ 7 w 509"/>
                      <a:gd name="T5" fmla="*/ 2 h 233"/>
                      <a:gd name="T6" fmla="*/ 6 w 509"/>
                      <a:gd name="T7" fmla="*/ 2 h 233"/>
                      <a:gd name="T8" fmla="*/ 6 w 509"/>
                      <a:gd name="T9" fmla="*/ 3 h 233"/>
                      <a:gd name="T10" fmla="*/ 5 w 509"/>
                      <a:gd name="T11" fmla="*/ 3 h 233"/>
                      <a:gd name="T12" fmla="*/ 4 w 509"/>
                      <a:gd name="T13" fmla="*/ 3 h 233"/>
                      <a:gd name="T14" fmla="*/ 4 w 509"/>
                      <a:gd name="T15" fmla="*/ 3 h 233"/>
                      <a:gd name="T16" fmla="*/ 3 w 509"/>
                      <a:gd name="T17" fmla="*/ 3 h 233"/>
                      <a:gd name="T18" fmla="*/ 2 w 509"/>
                      <a:gd name="T19" fmla="*/ 3 h 233"/>
                      <a:gd name="T20" fmla="*/ 2 w 509"/>
                      <a:gd name="T21" fmla="*/ 3 h 233"/>
                      <a:gd name="T22" fmla="*/ 1 w 509"/>
                      <a:gd name="T23" fmla="*/ 2 h 233"/>
                      <a:gd name="T24" fmla="*/ 0 w 509"/>
                      <a:gd name="T25" fmla="*/ 2 h 233"/>
                      <a:gd name="T26" fmla="*/ 0 w 509"/>
                      <a:gd name="T27" fmla="*/ 1 h 233"/>
                      <a:gd name="T28" fmla="*/ 0 w 509"/>
                      <a:gd name="T29" fmla="*/ 1 h 233"/>
                      <a:gd name="T30" fmla="*/ 0 w 509"/>
                      <a:gd name="T31" fmla="*/ 0 h 233"/>
                      <a:gd name="T32" fmla="*/ 0 w 509"/>
                      <a:gd name="T33" fmla="*/ 0 h 233"/>
                      <a:gd name="T34" fmla="*/ 0 w 509"/>
                      <a:gd name="T35" fmla="*/ 0 h 233"/>
                      <a:gd name="T36" fmla="*/ 0 w 509"/>
                      <a:gd name="T37" fmla="*/ 0 h 233"/>
                      <a:gd name="T38" fmla="*/ 1 w 509"/>
                      <a:gd name="T39" fmla="*/ 1 h 233"/>
                      <a:gd name="T40" fmla="*/ 1 w 509"/>
                      <a:gd name="T41" fmla="*/ 1 h 233"/>
                      <a:gd name="T42" fmla="*/ 2 w 509"/>
                      <a:gd name="T43" fmla="*/ 1 h 233"/>
                      <a:gd name="T44" fmla="*/ 3 w 509"/>
                      <a:gd name="T45" fmla="*/ 1 h 233"/>
                      <a:gd name="T46" fmla="*/ 3 w 509"/>
                      <a:gd name="T47" fmla="*/ 1 h 233"/>
                      <a:gd name="T48" fmla="*/ 4 w 509"/>
                      <a:gd name="T49" fmla="*/ 1 h 233"/>
                      <a:gd name="T50" fmla="*/ 4 w 509"/>
                      <a:gd name="T51" fmla="*/ 1 h 233"/>
                      <a:gd name="T52" fmla="*/ 5 w 509"/>
                      <a:gd name="T53" fmla="*/ 1 h 233"/>
                      <a:gd name="T54" fmla="*/ 5 w 509"/>
                      <a:gd name="T55" fmla="*/ 1 h 233"/>
                      <a:gd name="T56" fmla="*/ 6 w 509"/>
                      <a:gd name="T57" fmla="*/ 1 h 233"/>
                      <a:gd name="T58" fmla="*/ 6 w 509"/>
                      <a:gd name="T59" fmla="*/ 1 h 233"/>
                      <a:gd name="T60" fmla="*/ 7 w 509"/>
                      <a:gd name="T61" fmla="*/ 1 h 233"/>
                      <a:gd name="T62" fmla="*/ 7 w 509"/>
                      <a:gd name="T63" fmla="*/ 1 h 2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9"/>
                      <a:gd name="T97" fmla="*/ 0 h 233"/>
                      <a:gd name="T98" fmla="*/ 509 w 509"/>
                      <a:gd name="T99" fmla="*/ 233 h 2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9" h="233">
                        <a:moveTo>
                          <a:pt x="509" y="58"/>
                        </a:moveTo>
                        <a:lnTo>
                          <a:pt x="505" y="77"/>
                        </a:lnTo>
                        <a:lnTo>
                          <a:pt x="498" y="97"/>
                        </a:lnTo>
                        <a:lnTo>
                          <a:pt x="489" y="116"/>
                        </a:lnTo>
                        <a:lnTo>
                          <a:pt x="478" y="133"/>
                        </a:lnTo>
                        <a:lnTo>
                          <a:pt x="467" y="149"/>
                        </a:lnTo>
                        <a:lnTo>
                          <a:pt x="452" y="164"/>
                        </a:lnTo>
                        <a:lnTo>
                          <a:pt x="437" y="178"/>
                        </a:lnTo>
                        <a:lnTo>
                          <a:pt x="420" y="190"/>
                        </a:lnTo>
                        <a:lnTo>
                          <a:pt x="402" y="201"/>
                        </a:lnTo>
                        <a:lnTo>
                          <a:pt x="383" y="211"/>
                        </a:lnTo>
                        <a:lnTo>
                          <a:pt x="362" y="219"/>
                        </a:lnTo>
                        <a:lnTo>
                          <a:pt x="340" y="225"/>
                        </a:lnTo>
                        <a:lnTo>
                          <a:pt x="318" y="230"/>
                        </a:lnTo>
                        <a:lnTo>
                          <a:pt x="295" y="232"/>
                        </a:lnTo>
                        <a:lnTo>
                          <a:pt x="271" y="233"/>
                        </a:lnTo>
                        <a:lnTo>
                          <a:pt x="247" y="232"/>
                        </a:lnTo>
                        <a:lnTo>
                          <a:pt x="221" y="228"/>
                        </a:lnTo>
                        <a:lnTo>
                          <a:pt x="197" y="224"/>
                        </a:lnTo>
                        <a:lnTo>
                          <a:pt x="174" y="216"/>
                        </a:lnTo>
                        <a:lnTo>
                          <a:pt x="151" y="208"/>
                        </a:lnTo>
                        <a:lnTo>
                          <a:pt x="129" y="196"/>
                        </a:lnTo>
                        <a:lnTo>
                          <a:pt x="110" y="185"/>
                        </a:lnTo>
                        <a:lnTo>
                          <a:pt x="91" y="171"/>
                        </a:lnTo>
                        <a:lnTo>
                          <a:pt x="74" y="156"/>
                        </a:lnTo>
                        <a:lnTo>
                          <a:pt x="58" y="140"/>
                        </a:lnTo>
                        <a:lnTo>
                          <a:pt x="43" y="122"/>
                        </a:lnTo>
                        <a:lnTo>
                          <a:pt x="31" y="104"/>
                        </a:lnTo>
                        <a:lnTo>
                          <a:pt x="21" y="84"/>
                        </a:lnTo>
                        <a:lnTo>
                          <a:pt x="12" y="65"/>
                        </a:lnTo>
                        <a:lnTo>
                          <a:pt x="6" y="44"/>
                        </a:lnTo>
                        <a:lnTo>
                          <a:pt x="1" y="22"/>
                        </a:lnTo>
                        <a:lnTo>
                          <a:pt x="0" y="0"/>
                        </a:lnTo>
                        <a:lnTo>
                          <a:pt x="11" y="13"/>
                        </a:lnTo>
                        <a:lnTo>
                          <a:pt x="22" y="24"/>
                        </a:lnTo>
                        <a:lnTo>
                          <a:pt x="35" y="35"/>
                        </a:lnTo>
                        <a:lnTo>
                          <a:pt x="48" y="46"/>
                        </a:lnTo>
                        <a:lnTo>
                          <a:pt x="63" y="56"/>
                        </a:lnTo>
                        <a:lnTo>
                          <a:pt x="76" y="66"/>
                        </a:lnTo>
                        <a:lnTo>
                          <a:pt x="92" y="75"/>
                        </a:lnTo>
                        <a:lnTo>
                          <a:pt x="109" y="83"/>
                        </a:lnTo>
                        <a:lnTo>
                          <a:pt x="126" y="91"/>
                        </a:lnTo>
                        <a:lnTo>
                          <a:pt x="143" y="98"/>
                        </a:lnTo>
                        <a:lnTo>
                          <a:pt x="160" y="104"/>
                        </a:lnTo>
                        <a:lnTo>
                          <a:pt x="180" y="110"/>
                        </a:lnTo>
                        <a:lnTo>
                          <a:pt x="198" y="114"/>
                        </a:lnTo>
                        <a:lnTo>
                          <a:pt x="218" y="118"/>
                        </a:lnTo>
                        <a:lnTo>
                          <a:pt x="238" y="121"/>
                        </a:lnTo>
                        <a:lnTo>
                          <a:pt x="258" y="124"/>
                        </a:lnTo>
                        <a:lnTo>
                          <a:pt x="277" y="125"/>
                        </a:lnTo>
                        <a:lnTo>
                          <a:pt x="295" y="125"/>
                        </a:lnTo>
                        <a:lnTo>
                          <a:pt x="314" y="125"/>
                        </a:lnTo>
                        <a:lnTo>
                          <a:pt x="332" y="124"/>
                        </a:lnTo>
                        <a:lnTo>
                          <a:pt x="349" y="121"/>
                        </a:lnTo>
                        <a:lnTo>
                          <a:pt x="367" y="119"/>
                        </a:lnTo>
                        <a:lnTo>
                          <a:pt x="383" y="116"/>
                        </a:lnTo>
                        <a:lnTo>
                          <a:pt x="400" y="112"/>
                        </a:lnTo>
                        <a:lnTo>
                          <a:pt x="415" y="107"/>
                        </a:lnTo>
                        <a:lnTo>
                          <a:pt x="431" y="102"/>
                        </a:lnTo>
                        <a:lnTo>
                          <a:pt x="445" y="96"/>
                        </a:lnTo>
                        <a:lnTo>
                          <a:pt x="460" y="90"/>
                        </a:lnTo>
                        <a:lnTo>
                          <a:pt x="472" y="82"/>
                        </a:lnTo>
                        <a:lnTo>
                          <a:pt x="486" y="75"/>
                        </a:lnTo>
                        <a:lnTo>
                          <a:pt x="498" y="67"/>
                        </a:lnTo>
                        <a:lnTo>
                          <a:pt x="509" y="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 444"/>
                  <p:cNvSpPr>
                    <a:spLocks/>
                  </p:cNvSpPr>
                  <p:nvPr/>
                </p:nvSpPr>
                <p:spPr bwMode="auto">
                  <a:xfrm>
                    <a:off x="6399" y="5329"/>
                    <a:ext cx="296" cy="140"/>
                  </a:xfrm>
                  <a:custGeom>
                    <a:avLst/>
                    <a:gdLst>
                      <a:gd name="T0" fmla="*/ 10 w 591"/>
                      <a:gd name="T1" fmla="*/ 2 h 280"/>
                      <a:gd name="T2" fmla="*/ 9 w 591"/>
                      <a:gd name="T3" fmla="*/ 2 h 280"/>
                      <a:gd name="T4" fmla="*/ 9 w 591"/>
                      <a:gd name="T5" fmla="*/ 3 h 280"/>
                      <a:gd name="T6" fmla="*/ 8 w 591"/>
                      <a:gd name="T7" fmla="*/ 3 h 280"/>
                      <a:gd name="T8" fmla="*/ 8 w 591"/>
                      <a:gd name="T9" fmla="*/ 4 h 280"/>
                      <a:gd name="T10" fmla="*/ 7 w 591"/>
                      <a:gd name="T11" fmla="*/ 4 h 280"/>
                      <a:gd name="T12" fmla="*/ 6 w 591"/>
                      <a:gd name="T13" fmla="*/ 4 h 280"/>
                      <a:gd name="T14" fmla="*/ 5 w 591"/>
                      <a:gd name="T15" fmla="*/ 4 h 280"/>
                      <a:gd name="T16" fmla="*/ 4 w 591"/>
                      <a:gd name="T17" fmla="*/ 4 h 280"/>
                      <a:gd name="T18" fmla="*/ 4 w 591"/>
                      <a:gd name="T19" fmla="*/ 4 h 280"/>
                      <a:gd name="T20" fmla="*/ 3 w 591"/>
                      <a:gd name="T21" fmla="*/ 4 h 280"/>
                      <a:gd name="T22" fmla="*/ 2 w 591"/>
                      <a:gd name="T23" fmla="*/ 3 h 280"/>
                      <a:gd name="T24" fmla="*/ 1 w 591"/>
                      <a:gd name="T25" fmla="*/ 3 h 280"/>
                      <a:gd name="T26" fmla="*/ 1 w 591"/>
                      <a:gd name="T27" fmla="*/ 2 h 280"/>
                      <a:gd name="T28" fmla="*/ 1 w 591"/>
                      <a:gd name="T29" fmla="*/ 1 h 280"/>
                      <a:gd name="T30" fmla="*/ 1 w 591"/>
                      <a:gd name="T31" fmla="*/ 1 h 280"/>
                      <a:gd name="T32" fmla="*/ 1 w 591"/>
                      <a:gd name="T33" fmla="*/ 1 h 280"/>
                      <a:gd name="T34" fmla="*/ 1 w 591"/>
                      <a:gd name="T35" fmla="*/ 1 h 280"/>
                      <a:gd name="T36" fmla="*/ 2 w 591"/>
                      <a:gd name="T37" fmla="*/ 1 h 280"/>
                      <a:gd name="T38" fmla="*/ 2 w 591"/>
                      <a:gd name="T39" fmla="*/ 1 h 280"/>
                      <a:gd name="T40" fmla="*/ 3 w 591"/>
                      <a:gd name="T41" fmla="*/ 2 h 280"/>
                      <a:gd name="T42" fmla="*/ 3 w 591"/>
                      <a:gd name="T43" fmla="*/ 2 h 280"/>
                      <a:gd name="T44" fmla="*/ 4 w 591"/>
                      <a:gd name="T45" fmla="*/ 2 h 280"/>
                      <a:gd name="T46" fmla="*/ 5 w 591"/>
                      <a:gd name="T47" fmla="*/ 2 h 280"/>
                      <a:gd name="T48" fmla="*/ 5 w 591"/>
                      <a:gd name="T49" fmla="*/ 2 h 280"/>
                      <a:gd name="T50" fmla="*/ 6 w 591"/>
                      <a:gd name="T51" fmla="*/ 2 h 280"/>
                      <a:gd name="T52" fmla="*/ 7 w 591"/>
                      <a:gd name="T53" fmla="*/ 2 h 280"/>
                      <a:gd name="T54" fmla="*/ 7 w 591"/>
                      <a:gd name="T55" fmla="*/ 2 h 280"/>
                      <a:gd name="T56" fmla="*/ 8 w 591"/>
                      <a:gd name="T57" fmla="*/ 2 h 280"/>
                      <a:gd name="T58" fmla="*/ 9 w 591"/>
                      <a:gd name="T59" fmla="*/ 2 h 280"/>
                      <a:gd name="T60" fmla="*/ 9 w 591"/>
                      <a:gd name="T61" fmla="*/ 2 h 280"/>
                      <a:gd name="T62" fmla="*/ 10 w 591"/>
                      <a:gd name="T63" fmla="*/ 1 h 28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91"/>
                      <a:gd name="T97" fmla="*/ 0 h 280"/>
                      <a:gd name="T98" fmla="*/ 591 w 591"/>
                      <a:gd name="T99" fmla="*/ 280 h 28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91" h="280">
                        <a:moveTo>
                          <a:pt x="591" y="83"/>
                        </a:moveTo>
                        <a:lnTo>
                          <a:pt x="586" y="106"/>
                        </a:lnTo>
                        <a:lnTo>
                          <a:pt x="577" y="128"/>
                        </a:lnTo>
                        <a:lnTo>
                          <a:pt x="566" y="150"/>
                        </a:lnTo>
                        <a:lnTo>
                          <a:pt x="553" y="169"/>
                        </a:lnTo>
                        <a:lnTo>
                          <a:pt x="539" y="188"/>
                        </a:lnTo>
                        <a:lnTo>
                          <a:pt x="522" y="205"/>
                        </a:lnTo>
                        <a:lnTo>
                          <a:pt x="504" y="220"/>
                        </a:lnTo>
                        <a:lnTo>
                          <a:pt x="484" y="234"/>
                        </a:lnTo>
                        <a:lnTo>
                          <a:pt x="463" y="247"/>
                        </a:lnTo>
                        <a:lnTo>
                          <a:pt x="440" y="257"/>
                        </a:lnTo>
                        <a:lnTo>
                          <a:pt x="416" y="266"/>
                        </a:lnTo>
                        <a:lnTo>
                          <a:pt x="391" y="272"/>
                        </a:lnTo>
                        <a:lnTo>
                          <a:pt x="364" y="277"/>
                        </a:lnTo>
                        <a:lnTo>
                          <a:pt x="338" y="280"/>
                        </a:lnTo>
                        <a:lnTo>
                          <a:pt x="310" y="280"/>
                        </a:lnTo>
                        <a:lnTo>
                          <a:pt x="281" y="278"/>
                        </a:lnTo>
                        <a:lnTo>
                          <a:pt x="253" y="273"/>
                        </a:lnTo>
                        <a:lnTo>
                          <a:pt x="224" y="266"/>
                        </a:lnTo>
                        <a:lnTo>
                          <a:pt x="197" y="257"/>
                        </a:lnTo>
                        <a:lnTo>
                          <a:pt x="171" y="247"/>
                        </a:lnTo>
                        <a:lnTo>
                          <a:pt x="147" y="233"/>
                        </a:lnTo>
                        <a:lnTo>
                          <a:pt x="124" y="219"/>
                        </a:lnTo>
                        <a:lnTo>
                          <a:pt x="102" y="202"/>
                        </a:lnTo>
                        <a:lnTo>
                          <a:pt x="82" y="183"/>
                        </a:lnTo>
                        <a:lnTo>
                          <a:pt x="64" y="165"/>
                        </a:lnTo>
                        <a:lnTo>
                          <a:pt x="48" y="144"/>
                        </a:lnTo>
                        <a:lnTo>
                          <a:pt x="34" y="122"/>
                        </a:lnTo>
                        <a:lnTo>
                          <a:pt x="22" y="99"/>
                        </a:lnTo>
                        <a:lnTo>
                          <a:pt x="13" y="75"/>
                        </a:lnTo>
                        <a:lnTo>
                          <a:pt x="6" y="51"/>
                        </a:lnTo>
                        <a:lnTo>
                          <a:pt x="2" y="25"/>
                        </a:lnTo>
                        <a:lnTo>
                          <a:pt x="0" y="0"/>
                        </a:lnTo>
                        <a:lnTo>
                          <a:pt x="12" y="15"/>
                        </a:lnTo>
                        <a:lnTo>
                          <a:pt x="25" y="29"/>
                        </a:lnTo>
                        <a:lnTo>
                          <a:pt x="40" y="41"/>
                        </a:lnTo>
                        <a:lnTo>
                          <a:pt x="55" y="54"/>
                        </a:lnTo>
                        <a:lnTo>
                          <a:pt x="71" y="67"/>
                        </a:lnTo>
                        <a:lnTo>
                          <a:pt x="87" y="78"/>
                        </a:lnTo>
                        <a:lnTo>
                          <a:pt x="105" y="90"/>
                        </a:lnTo>
                        <a:lnTo>
                          <a:pt x="124" y="100"/>
                        </a:lnTo>
                        <a:lnTo>
                          <a:pt x="143" y="109"/>
                        </a:lnTo>
                        <a:lnTo>
                          <a:pt x="163" y="118"/>
                        </a:lnTo>
                        <a:lnTo>
                          <a:pt x="184" y="126"/>
                        </a:lnTo>
                        <a:lnTo>
                          <a:pt x="205" y="132"/>
                        </a:lnTo>
                        <a:lnTo>
                          <a:pt x="227" y="139"/>
                        </a:lnTo>
                        <a:lnTo>
                          <a:pt x="250" y="144"/>
                        </a:lnTo>
                        <a:lnTo>
                          <a:pt x="273" y="149"/>
                        </a:lnTo>
                        <a:lnTo>
                          <a:pt x="298" y="152"/>
                        </a:lnTo>
                        <a:lnTo>
                          <a:pt x="319" y="154"/>
                        </a:lnTo>
                        <a:lnTo>
                          <a:pt x="340" y="156"/>
                        </a:lnTo>
                        <a:lnTo>
                          <a:pt x="362" y="156"/>
                        </a:lnTo>
                        <a:lnTo>
                          <a:pt x="383" y="154"/>
                        </a:lnTo>
                        <a:lnTo>
                          <a:pt x="404" y="152"/>
                        </a:lnTo>
                        <a:lnTo>
                          <a:pt x="423" y="150"/>
                        </a:lnTo>
                        <a:lnTo>
                          <a:pt x="443" y="146"/>
                        </a:lnTo>
                        <a:lnTo>
                          <a:pt x="462" y="143"/>
                        </a:lnTo>
                        <a:lnTo>
                          <a:pt x="481" y="137"/>
                        </a:lnTo>
                        <a:lnTo>
                          <a:pt x="498" y="132"/>
                        </a:lnTo>
                        <a:lnTo>
                          <a:pt x="515" y="126"/>
                        </a:lnTo>
                        <a:lnTo>
                          <a:pt x="533" y="119"/>
                        </a:lnTo>
                        <a:lnTo>
                          <a:pt x="548" y="111"/>
                        </a:lnTo>
                        <a:lnTo>
                          <a:pt x="564" y="103"/>
                        </a:lnTo>
                        <a:lnTo>
                          <a:pt x="577" y="93"/>
                        </a:lnTo>
                        <a:lnTo>
                          <a:pt x="591" y="8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 445"/>
                  <p:cNvSpPr>
                    <a:spLocks/>
                  </p:cNvSpPr>
                  <p:nvPr/>
                </p:nvSpPr>
                <p:spPr bwMode="auto">
                  <a:xfrm>
                    <a:off x="6118" y="5453"/>
                    <a:ext cx="261" cy="136"/>
                  </a:xfrm>
                  <a:custGeom>
                    <a:avLst/>
                    <a:gdLst>
                      <a:gd name="T0" fmla="*/ 7 w 523"/>
                      <a:gd name="T1" fmla="*/ 3 h 271"/>
                      <a:gd name="T2" fmla="*/ 6 w 523"/>
                      <a:gd name="T3" fmla="*/ 3 h 271"/>
                      <a:gd name="T4" fmla="*/ 6 w 523"/>
                      <a:gd name="T5" fmla="*/ 3 h 271"/>
                      <a:gd name="T6" fmla="*/ 6 w 523"/>
                      <a:gd name="T7" fmla="*/ 3 h 271"/>
                      <a:gd name="T8" fmla="*/ 6 w 523"/>
                      <a:gd name="T9" fmla="*/ 3 h 271"/>
                      <a:gd name="T10" fmla="*/ 5 w 523"/>
                      <a:gd name="T11" fmla="*/ 3 h 271"/>
                      <a:gd name="T12" fmla="*/ 5 w 523"/>
                      <a:gd name="T13" fmla="*/ 3 h 271"/>
                      <a:gd name="T14" fmla="*/ 5 w 523"/>
                      <a:gd name="T15" fmla="*/ 3 h 271"/>
                      <a:gd name="T16" fmla="*/ 4 w 523"/>
                      <a:gd name="T17" fmla="*/ 3 h 271"/>
                      <a:gd name="T18" fmla="*/ 4 w 523"/>
                      <a:gd name="T19" fmla="*/ 3 h 271"/>
                      <a:gd name="T20" fmla="*/ 3 w 523"/>
                      <a:gd name="T21" fmla="*/ 3 h 271"/>
                      <a:gd name="T22" fmla="*/ 3 w 523"/>
                      <a:gd name="T23" fmla="*/ 3 h 271"/>
                      <a:gd name="T24" fmla="*/ 3 w 523"/>
                      <a:gd name="T25" fmla="*/ 2 h 271"/>
                      <a:gd name="T26" fmla="*/ 2 w 523"/>
                      <a:gd name="T27" fmla="*/ 2 h 271"/>
                      <a:gd name="T28" fmla="*/ 2 w 523"/>
                      <a:gd name="T29" fmla="*/ 2 h 271"/>
                      <a:gd name="T30" fmla="*/ 2 w 523"/>
                      <a:gd name="T31" fmla="*/ 2 h 271"/>
                      <a:gd name="T32" fmla="*/ 1 w 523"/>
                      <a:gd name="T33" fmla="*/ 2 h 271"/>
                      <a:gd name="T34" fmla="*/ 1 w 523"/>
                      <a:gd name="T35" fmla="*/ 2 h 271"/>
                      <a:gd name="T36" fmla="*/ 1 w 523"/>
                      <a:gd name="T37" fmla="*/ 2 h 271"/>
                      <a:gd name="T38" fmla="*/ 1 w 523"/>
                      <a:gd name="T39" fmla="*/ 1 h 271"/>
                      <a:gd name="T40" fmla="*/ 0 w 523"/>
                      <a:gd name="T41" fmla="*/ 1 h 271"/>
                      <a:gd name="T42" fmla="*/ 0 w 523"/>
                      <a:gd name="T43" fmla="*/ 1 h 271"/>
                      <a:gd name="T44" fmla="*/ 0 w 523"/>
                      <a:gd name="T45" fmla="*/ 1 h 271"/>
                      <a:gd name="T46" fmla="*/ 0 w 523"/>
                      <a:gd name="T47" fmla="*/ 1 h 271"/>
                      <a:gd name="T48" fmla="*/ 0 w 523"/>
                      <a:gd name="T49" fmla="*/ 0 h 271"/>
                      <a:gd name="T50" fmla="*/ 0 w 523"/>
                      <a:gd name="T51" fmla="*/ 1 h 271"/>
                      <a:gd name="T52" fmla="*/ 0 w 523"/>
                      <a:gd name="T53" fmla="*/ 1 h 271"/>
                      <a:gd name="T54" fmla="*/ 0 w 523"/>
                      <a:gd name="T55" fmla="*/ 2 h 271"/>
                      <a:gd name="T56" fmla="*/ 0 w 523"/>
                      <a:gd name="T57" fmla="*/ 2 h 271"/>
                      <a:gd name="T58" fmla="*/ 0 w 523"/>
                      <a:gd name="T59" fmla="*/ 2 h 271"/>
                      <a:gd name="T60" fmla="*/ 0 w 523"/>
                      <a:gd name="T61" fmla="*/ 3 h 271"/>
                      <a:gd name="T62" fmla="*/ 1 w 523"/>
                      <a:gd name="T63" fmla="*/ 3 h 271"/>
                      <a:gd name="T64" fmla="*/ 1 w 523"/>
                      <a:gd name="T65" fmla="*/ 3 h 271"/>
                      <a:gd name="T66" fmla="*/ 1 w 523"/>
                      <a:gd name="T67" fmla="*/ 4 h 271"/>
                      <a:gd name="T68" fmla="*/ 1 w 523"/>
                      <a:gd name="T69" fmla="*/ 4 h 271"/>
                      <a:gd name="T70" fmla="*/ 2 w 523"/>
                      <a:gd name="T71" fmla="*/ 4 h 271"/>
                      <a:gd name="T72" fmla="*/ 2 w 523"/>
                      <a:gd name="T73" fmla="*/ 4 h 271"/>
                      <a:gd name="T74" fmla="*/ 3 w 523"/>
                      <a:gd name="T75" fmla="*/ 4 h 271"/>
                      <a:gd name="T76" fmla="*/ 3 w 523"/>
                      <a:gd name="T77" fmla="*/ 5 h 271"/>
                      <a:gd name="T78" fmla="*/ 4 w 523"/>
                      <a:gd name="T79" fmla="*/ 5 h 271"/>
                      <a:gd name="T80" fmla="*/ 4 w 523"/>
                      <a:gd name="T81" fmla="*/ 5 h 271"/>
                      <a:gd name="T82" fmla="*/ 4 w 523"/>
                      <a:gd name="T83" fmla="*/ 5 h 271"/>
                      <a:gd name="T84" fmla="*/ 5 w 523"/>
                      <a:gd name="T85" fmla="*/ 5 h 271"/>
                      <a:gd name="T86" fmla="*/ 5 w 523"/>
                      <a:gd name="T87" fmla="*/ 5 h 271"/>
                      <a:gd name="T88" fmla="*/ 5 w 523"/>
                      <a:gd name="T89" fmla="*/ 5 h 271"/>
                      <a:gd name="T90" fmla="*/ 5 w 523"/>
                      <a:gd name="T91" fmla="*/ 5 h 271"/>
                      <a:gd name="T92" fmla="*/ 6 w 523"/>
                      <a:gd name="T93" fmla="*/ 5 h 271"/>
                      <a:gd name="T94" fmla="*/ 6 w 523"/>
                      <a:gd name="T95" fmla="*/ 5 h 271"/>
                      <a:gd name="T96" fmla="*/ 6 w 523"/>
                      <a:gd name="T97" fmla="*/ 4 h 271"/>
                      <a:gd name="T98" fmla="*/ 6 w 523"/>
                      <a:gd name="T99" fmla="*/ 4 h 271"/>
                      <a:gd name="T100" fmla="*/ 7 w 523"/>
                      <a:gd name="T101" fmla="*/ 4 h 271"/>
                      <a:gd name="T102" fmla="*/ 7 w 523"/>
                      <a:gd name="T103" fmla="*/ 4 h 271"/>
                      <a:gd name="T104" fmla="*/ 7 w 523"/>
                      <a:gd name="T105" fmla="*/ 4 h 271"/>
                      <a:gd name="T106" fmla="*/ 7 w 523"/>
                      <a:gd name="T107" fmla="*/ 4 h 271"/>
                      <a:gd name="T108" fmla="*/ 7 w 523"/>
                      <a:gd name="T109" fmla="*/ 4 h 271"/>
                      <a:gd name="T110" fmla="*/ 8 w 523"/>
                      <a:gd name="T111" fmla="*/ 4 h 271"/>
                      <a:gd name="T112" fmla="*/ 8 w 523"/>
                      <a:gd name="T113" fmla="*/ 4 h 271"/>
                      <a:gd name="T114" fmla="*/ 7 w 523"/>
                      <a:gd name="T115" fmla="*/ 3 h 271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523"/>
                      <a:gd name="T175" fmla="*/ 0 h 271"/>
                      <a:gd name="T176" fmla="*/ 523 w 523"/>
                      <a:gd name="T177" fmla="*/ 271 h 271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523" h="271">
                        <a:moveTo>
                          <a:pt x="464" y="129"/>
                        </a:moveTo>
                        <a:lnTo>
                          <a:pt x="446" y="134"/>
                        </a:lnTo>
                        <a:lnTo>
                          <a:pt x="426" y="137"/>
                        </a:lnTo>
                        <a:lnTo>
                          <a:pt x="406" y="140"/>
                        </a:lnTo>
                        <a:lnTo>
                          <a:pt x="386" y="143"/>
                        </a:lnTo>
                        <a:lnTo>
                          <a:pt x="364" y="144"/>
                        </a:lnTo>
                        <a:lnTo>
                          <a:pt x="344" y="144"/>
                        </a:lnTo>
                        <a:lnTo>
                          <a:pt x="322" y="144"/>
                        </a:lnTo>
                        <a:lnTo>
                          <a:pt x="300" y="143"/>
                        </a:lnTo>
                        <a:lnTo>
                          <a:pt x="276" y="140"/>
                        </a:lnTo>
                        <a:lnTo>
                          <a:pt x="253" y="137"/>
                        </a:lnTo>
                        <a:lnTo>
                          <a:pt x="230" y="132"/>
                        </a:lnTo>
                        <a:lnTo>
                          <a:pt x="208" y="127"/>
                        </a:lnTo>
                        <a:lnTo>
                          <a:pt x="186" y="121"/>
                        </a:lnTo>
                        <a:lnTo>
                          <a:pt x="165" y="113"/>
                        </a:lnTo>
                        <a:lnTo>
                          <a:pt x="145" y="105"/>
                        </a:lnTo>
                        <a:lnTo>
                          <a:pt x="126" y="96"/>
                        </a:lnTo>
                        <a:lnTo>
                          <a:pt x="106" y="86"/>
                        </a:lnTo>
                        <a:lnTo>
                          <a:pt x="89" y="76"/>
                        </a:lnTo>
                        <a:lnTo>
                          <a:pt x="72" y="64"/>
                        </a:lnTo>
                        <a:lnTo>
                          <a:pt x="56" y="53"/>
                        </a:lnTo>
                        <a:lnTo>
                          <a:pt x="41" y="40"/>
                        </a:lnTo>
                        <a:lnTo>
                          <a:pt x="26" y="28"/>
                        </a:lnTo>
                        <a:lnTo>
                          <a:pt x="13" y="14"/>
                        </a:lnTo>
                        <a:lnTo>
                          <a:pt x="0" y="0"/>
                        </a:lnTo>
                        <a:lnTo>
                          <a:pt x="3" y="25"/>
                        </a:lnTo>
                        <a:lnTo>
                          <a:pt x="7" y="51"/>
                        </a:lnTo>
                        <a:lnTo>
                          <a:pt x="14" y="75"/>
                        </a:lnTo>
                        <a:lnTo>
                          <a:pt x="23" y="98"/>
                        </a:lnTo>
                        <a:lnTo>
                          <a:pt x="36" y="121"/>
                        </a:lnTo>
                        <a:lnTo>
                          <a:pt x="50" y="142"/>
                        </a:lnTo>
                        <a:lnTo>
                          <a:pt x="67" y="162"/>
                        </a:lnTo>
                        <a:lnTo>
                          <a:pt x="86" y="181"/>
                        </a:lnTo>
                        <a:lnTo>
                          <a:pt x="105" y="198"/>
                        </a:lnTo>
                        <a:lnTo>
                          <a:pt x="127" y="214"/>
                        </a:lnTo>
                        <a:lnTo>
                          <a:pt x="151" y="228"/>
                        </a:lnTo>
                        <a:lnTo>
                          <a:pt x="175" y="241"/>
                        </a:lnTo>
                        <a:lnTo>
                          <a:pt x="202" y="251"/>
                        </a:lnTo>
                        <a:lnTo>
                          <a:pt x="230" y="259"/>
                        </a:lnTo>
                        <a:lnTo>
                          <a:pt x="257" y="266"/>
                        </a:lnTo>
                        <a:lnTo>
                          <a:pt x="287" y="270"/>
                        </a:lnTo>
                        <a:lnTo>
                          <a:pt x="304" y="271"/>
                        </a:lnTo>
                        <a:lnTo>
                          <a:pt x="322" y="271"/>
                        </a:lnTo>
                        <a:lnTo>
                          <a:pt x="339" y="271"/>
                        </a:lnTo>
                        <a:lnTo>
                          <a:pt x="355" y="268"/>
                        </a:lnTo>
                        <a:lnTo>
                          <a:pt x="371" y="266"/>
                        </a:lnTo>
                        <a:lnTo>
                          <a:pt x="387" y="264"/>
                        </a:lnTo>
                        <a:lnTo>
                          <a:pt x="403" y="259"/>
                        </a:lnTo>
                        <a:lnTo>
                          <a:pt x="418" y="255"/>
                        </a:lnTo>
                        <a:lnTo>
                          <a:pt x="433" y="250"/>
                        </a:lnTo>
                        <a:lnTo>
                          <a:pt x="448" y="243"/>
                        </a:lnTo>
                        <a:lnTo>
                          <a:pt x="462" y="237"/>
                        </a:lnTo>
                        <a:lnTo>
                          <a:pt x="475" y="229"/>
                        </a:lnTo>
                        <a:lnTo>
                          <a:pt x="487" y="221"/>
                        </a:lnTo>
                        <a:lnTo>
                          <a:pt x="500" y="213"/>
                        </a:lnTo>
                        <a:lnTo>
                          <a:pt x="512" y="204"/>
                        </a:lnTo>
                        <a:lnTo>
                          <a:pt x="523" y="193"/>
                        </a:lnTo>
                        <a:lnTo>
                          <a:pt x="464" y="12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 446"/>
                  <p:cNvSpPr>
                    <a:spLocks/>
                  </p:cNvSpPr>
                  <p:nvPr/>
                </p:nvSpPr>
                <p:spPr bwMode="auto">
                  <a:xfrm>
                    <a:off x="6107" y="5126"/>
                    <a:ext cx="456" cy="312"/>
                  </a:xfrm>
                  <a:custGeom>
                    <a:avLst/>
                    <a:gdLst>
                      <a:gd name="T0" fmla="*/ 6 w 913"/>
                      <a:gd name="T1" fmla="*/ 5 h 625"/>
                      <a:gd name="T2" fmla="*/ 6 w 913"/>
                      <a:gd name="T3" fmla="*/ 5 h 625"/>
                      <a:gd name="T4" fmla="*/ 5 w 913"/>
                      <a:gd name="T5" fmla="*/ 5 h 625"/>
                      <a:gd name="T6" fmla="*/ 4 w 913"/>
                      <a:gd name="T7" fmla="*/ 4 h 625"/>
                      <a:gd name="T8" fmla="*/ 4 w 913"/>
                      <a:gd name="T9" fmla="*/ 4 h 625"/>
                      <a:gd name="T10" fmla="*/ 3 w 913"/>
                      <a:gd name="T11" fmla="*/ 5 h 625"/>
                      <a:gd name="T12" fmla="*/ 2 w 913"/>
                      <a:gd name="T13" fmla="*/ 5 h 625"/>
                      <a:gd name="T14" fmla="*/ 1 w 913"/>
                      <a:gd name="T15" fmla="*/ 6 h 625"/>
                      <a:gd name="T16" fmla="*/ 1 w 913"/>
                      <a:gd name="T17" fmla="*/ 6 h 625"/>
                      <a:gd name="T18" fmla="*/ 0 w 913"/>
                      <a:gd name="T19" fmla="*/ 7 h 625"/>
                      <a:gd name="T20" fmla="*/ 0 w 913"/>
                      <a:gd name="T21" fmla="*/ 8 h 625"/>
                      <a:gd name="T22" fmla="*/ 0 w 913"/>
                      <a:gd name="T23" fmla="*/ 9 h 625"/>
                      <a:gd name="T24" fmla="*/ 0 w 913"/>
                      <a:gd name="T25" fmla="*/ 9 h 625"/>
                      <a:gd name="T26" fmla="*/ 0 w 913"/>
                      <a:gd name="T27" fmla="*/ 8 h 625"/>
                      <a:gd name="T28" fmla="*/ 0 w 913"/>
                      <a:gd name="T29" fmla="*/ 7 h 625"/>
                      <a:gd name="T30" fmla="*/ 0 w 913"/>
                      <a:gd name="T31" fmla="*/ 6 h 625"/>
                      <a:gd name="T32" fmla="*/ 0 w 913"/>
                      <a:gd name="T33" fmla="*/ 6 h 625"/>
                      <a:gd name="T34" fmla="*/ 0 w 913"/>
                      <a:gd name="T35" fmla="*/ 5 h 625"/>
                      <a:gd name="T36" fmla="*/ 1 w 913"/>
                      <a:gd name="T37" fmla="*/ 4 h 625"/>
                      <a:gd name="T38" fmla="*/ 2 w 913"/>
                      <a:gd name="T39" fmla="*/ 4 h 625"/>
                      <a:gd name="T40" fmla="*/ 2 w 913"/>
                      <a:gd name="T41" fmla="*/ 3 h 625"/>
                      <a:gd name="T42" fmla="*/ 3 w 913"/>
                      <a:gd name="T43" fmla="*/ 3 h 625"/>
                      <a:gd name="T44" fmla="*/ 4 w 913"/>
                      <a:gd name="T45" fmla="*/ 3 h 625"/>
                      <a:gd name="T46" fmla="*/ 4 w 913"/>
                      <a:gd name="T47" fmla="*/ 3 h 625"/>
                      <a:gd name="T48" fmla="*/ 5 w 913"/>
                      <a:gd name="T49" fmla="*/ 3 h 625"/>
                      <a:gd name="T50" fmla="*/ 5 w 913"/>
                      <a:gd name="T51" fmla="*/ 3 h 625"/>
                      <a:gd name="T52" fmla="*/ 6 w 913"/>
                      <a:gd name="T53" fmla="*/ 3 h 625"/>
                      <a:gd name="T54" fmla="*/ 6 w 913"/>
                      <a:gd name="T55" fmla="*/ 2 h 625"/>
                      <a:gd name="T56" fmla="*/ 6 w 913"/>
                      <a:gd name="T57" fmla="*/ 2 h 625"/>
                      <a:gd name="T58" fmla="*/ 7 w 913"/>
                      <a:gd name="T59" fmla="*/ 1 h 625"/>
                      <a:gd name="T60" fmla="*/ 7 w 913"/>
                      <a:gd name="T61" fmla="*/ 0 h 625"/>
                      <a:gd name="T62" fmla="*/ 8 w 913"/>
                      <a:gd name="T63" fmla="*/ 0 h 625"/>
                      <a:gd name="T64" fmla="*/ 9 w 913"/>
                      <a:gd name="T65" fmla="*/ 0 h 625"/>
                      <a:gd name="T66" fmla="*/ 9 w 913"/>
                      <a:gd name="T67" fmla="*/ 0 h 625"/>
                      <a:gd name="T68" fmla="*/ 10 w 913"/>
                      <a:gd name="T69" fmla="*/ 0 h 625"/>
                      <a:gd name="T70" fmla="*/ 11 w 913"/>
                      <a:gd name="T71" fmla="*/ 0 h 625"/>
                      <a:gd name="T72" fmla="*/ 11 w 913"/>
                      <a:gd name="T73" fmla="*/ 0 h 625"/>
                      <a:gd name="T74" fmla="*/ 12 w 913"/>
                      <a:gd name="T75" fmla="*/ 0 h 625"/>
                      <a:gd name="T76" fmla="*/ 12 w 913"/>
                      <a:gd name="T77" fmla="*/ 1 h 625"/>
                      <a:gd name="T78" fmla="*/ 13 w 913"/>
                      <a:gd name="T79" fmla="*/ 1 h 625"/>
                      <a:gd name="T80" fmla="*/ 13 w 913"/>
                      <a:gd name="T81" fmla="*/ 1 h 625"/>
                      <a:gd name="T82" fmla="*/ 14 w 913"/>
                      <a:gd name="T83" fmla="*/ 2 h 625"/>
                      <a:gd name="T84" fmla="*/ 14 w 913"/>
                      <a:gd name="T85" fmla="*/ 2 h 625"/>
                      <a:gd name="T86" fmla="*/ 13 w 913"/>
                      <a:gd name="T87" fmla="*/ 2 h 625"/>
                      <a:gd name="T88" fmla="*/ 13 w 913"/>
                      <a:gd name="T89" fmla="*/ 2 h 625"/>
                      <a:gd name="T90" fmla="*/ 13 w 913"/>
                      <a:gd name="T91" fmla="*/ 1 h 625"/>
                      <a:gd name="T92" fmla="*/ 12 w 913"/>
                      <a:gd name="T93" fmla="*/ 1 h 625"/>
                      <a:gd name="T94" fmla="*/ 12 w 913"/>
                      <a:gd name="T95" fmla="*/ 1 h 625"/>
                      <a:gd name="T96" fmla="*/ 11 w 913"/>
                      <a:gd name="T97" fmla="*/ 1 h 625"/>
                      <a:gd name="T98" fmla="*/ 11 w 913"/>
                      <a:gd name="T99" fmla="*/ 1 h 625"/>
                      <a:gd name="T100" fmla="*/ 10 w 913"/>
                      <a:gd name="T101" fmla="*/ 1 h 625"/>
                      <a:gd name="T102" fmla="*/ 9 w 913"/>
                      <a:gd name="T103" fmla="*/ 1 h 625"/>
                      <a:gd name="T104" fmla="*/ 9 w 913"/>
                      <a:gd name="T105" fmla="*/ 1 h 625"/>
                      <a:gd name="T106" fmla="*/ 8 w 913"/>
                      <a:gd name="T107" fmla="*/ 2 h 625"/>
                      <a:gd name="T108" fmla="*/ 7 w 913"/>
                      <a:gd name="T109" fmla="*/ 2 h 625"/>
                      <a:gd name="T110" fmla="*/ 7 w 913"/>
                      <a:gd name="T111" fmla="*/ 3 h 625"/>
                      <a:gd name="T112" fmla="*/ 7 w 913"/>
                      <a:gd name="T113" fmla="*/ 4 h 625"/>
                      <a:gd name="T114" fmla="*/ 6 w 913"/>
                      <a:gd name="T115" fmla="*/ 5 h 62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13"/>
                      <a:gd name="T175" fmla="*/ 0 h 625"/>
                      <a:gd name="T176" fmla="*/ 913 w 913"/>
                      <a:gd name="T177" fmla="*/ 625 h 62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13" h="625">
                        <a:moveTo>
                          <a:pt x="432" y="354"/>
                        </a:moveTo>
                        <a:lnTo>
                          <a:pt x="416" y="346"/>
                        </a:lnTo>
                        <a:lnTo>
                          <a:pt x="400" y="338"/>
                        </a:lnTo>
                        <a:lnTo>
                          <a:pt x="384" y="331"/>
                        </a:lnTo>
                        <a:lnTo>
                          <a:pt x="367" y="326"/>
                        </a:lnTo>
                        <a:lnTo>
                          <a:pt x="349" y="322"/>
                        </a:lnTo>
                        <a:lnTo>
                          <a:pt x="331" y="318"/>
                        </a:lnTo>
                        <a:lnTo>
                          <a:pt x="314" y="317"/>
                        </a:lnTo>
                        <a:lnTo>
                          <a:pt x="295" y="316"/>
                        </a:lnTo>
                        <a:lnTo>
                          <a:pt x="265" y="317"/>
                        </a:lnTo>
                        <a:lnTo>
                          <a:pt x="238" y="322"/>
                        </a:lnTo>
                        <a:lnTo>
                          <a:pt x="210" y="329"/>
                        </a:lnTo>
                        <a:lnTo>
                          <a:pt x="184" y="339"/>
                        </a:lnTo>
                        <a:lnTo>
                          <a:pt x="159" y="352"/>
                        </a:lnTo>
                        <a:lnTo>
                          <a:pt x="136" y="367"/>
                        </a:lnTo>
                        <a:lnTo>
                          <a:pt x="114" y="385"/>
                        </a:lnTo>
                        <a:lnTo>
                          <a:pt x="94" y="405"/>
                        </a:lnTo>
                        <a:lnTo>
                          <a:pt x="75" y="427"/>
                        </a:lnTo>
                        <a:lnTo>
                          <a:pt x="59" y="451"/>
                        </a:lnTo>
                        <a:lnTo>
                          <a:pt x="45" y="476"/>
                        </a:lnTo>
                        <a:lnTo>
                          <a:pt x="34" y="504"/>
                        </a:lnTo>
                        <a:lnTo>
                          <a:pt x="25" y="531"/>
                        </a:lnTo>
                        <a:lnTo>
                          <a:pt x="18" y="561"/>
                        </a:lnTo>
                        <a:lnTo>
                          <a:pt x="13" y="592"/>
                        </a:lnTo>
                        <a:lnTo>
                          <a:pt x="12" y="625"/>
                        </a:lnTo>
                        <a:lnTo>
                          <a:pt x="7" y="603"/>
                        </a:lnTo>
                        <a:lnTo>
                          <a:pt x="5" y="581"/>
                        </a:lnTo>
                        <a:lnTo>
                          <a:pt x="2" y="559"/>
                        </a:lnTo>
                        <a:lnTo>
                          <a:pt x="0" y="536"/>
                        </a:lnTo>
                        <a:lnTo>
                          <a:pt x="2" y="504"/>
                        </a:lnTo>
                        <a:lnTo>
                          <a:pt x="5" y="473"/>
                        </a:lnTo>
                        <a:lnTo>
                          <a:pt x="11" y="442"/>
                        </a:lnTo>
                        <a:lnTo>
                          <a:pt x="19" y="413"/>
                        </a:lnTo>
                        <a:lnTo>
                          <a:pt x="30" y="385"/>
                        </a:lnTo>
                        <a:lnTo>
                          <a:pt x="43" y="359"/>
                        </a:lnTo>
                        <a:lnTo>
                          <a:pt x="58" y="334"/>
                        </a:lnTo>
                        <a:lnTo>
                          <a:pt x="75" y="312"/>
                        </a:lnTo>
                        <a:lnTo>
                          <a:pt x="94" y="292"/>
                        </a:lnTo>
                        <a:lnTo>
                          <a:pt x="114" y="273"/>
                        </a:lnTo>
                        <a:lnTo>
                          <a:pt x="136" y="257"/>
                        </a:lnTo>
                        <a:lnTo>
                          <a:pt x="161" y="244"/>
                        </a:lnTo>
                        <a:lnTo>
                          <a:pt x="185" y="234"/>
                        </a:lnTo>
                        <a:lnTo>
                          <a:pt x="211" y="226"/>
                        </a:lnTo>
                        <a:lnTo>
                          <a:pt x="239" y="221"/>
                        </a:lnTo>
                        <a:lnTo>
                          <a:pt x="266" y="220"/>
                        </a:lnTo>
                        <a:lnTo>
                          <a:pt x="284" y="221"/>
                        </a:lnTo>
                        <a:lnTo>
                          <a:pt x="301" y="224"/>
                        </a:lnTo>
                        <a:lnTo>
                          <a:pt x="317" y="227"/>
                        </a:lnTo>
                        <a:lnTo>
                          <a:pt x="334" y="231"/>
                        </a:lnTo>
                        <a:lnTo>
                          <a:pt x="351" y="236"/>
                        </a:lnTo>
                        <a:lnTo>
                          <a:pt x="367" y="243"/>
                        </a:lnTo>
                        <a:lnTo>
                          <a:pt x="382" y="251"/>
                        </a:lnTo>
                        <a:lnTo>
                          <a:pt x="397" y="259"/>
                        </a:lnTo>
                        <a:lnTo>
                          <a:pt x="401" y="232"/>
                        </a:lnTo>
                        <a:lnTo>
                          <a:pt x="408" y="205"/>
                        </a:lnTo>
                        <a:lnTo>
                          <a:pt x="416" y="180"/>
                        </a:lnTo>
                        <a:lnTo>
                          <a:pt x="427" y="156"/>
                        </a:lnTo>
                        <a:lnTo>
                          <a:pt x="439" y="133"/>
                        </a:lnTo>
                        <a:lnTo>
                          <a:pt x="453" y="112"/>
                        </a:lnTo>
                        <a:lnTo>
                          <a:pt x="468" y="91"/>
                        </a:lnTo>
                        <a:lnTo>
                          <a:pt x="485" y="73"/>
                        </a:lnTo>
                        <a:lnTo>
                          <a:pt x="503" y="57"/>
                        </a:lnTo>
                        <a:lnTo>
                          <a:pt x="522" y="42"/>
                        </a:lnTo>
                        <a:lnTo>
                          <a:pt x="543" y="29"/>
                        </a:lnTo>
                        <a:lnTo>
                          <a:pt x="565" y="19"/>
                        </a:lnTo>
                        <a:lnTo>
                          <a:pt x="588" y="11"/>
                        </a:lnTo>
                        <a:lnTo>
                          <a:pt x="611" y="5"/>
                        </a:lnTo>
                        <a:lnTo>
                          <a:pt x="635" y="1"/>
                        </a:lnTo>
                        <a:lnTo>
                          <a:pt x="660" y="0"/>
                        </a:lnTo>
                        <a:lnTo>
                          <a:pt x="681" y="1"/>
                        </a:lnTo>
                        <a:lnTo>
                          <a:pt x="701" y="4"/>
                        </a:lnTo>
                        <a:lnTo>
                          <a:pt x="720" y="8"/>
                        </a:lnTo>
                        <a:lnTo>
                          <a:pt x="740" y="14"/>
                        </a:lnTo>
                        <a:lnTo>
                          <a:pt x="758" y="22"/>
                        </a:lnTo>
                        <a:lnTo>
                          <a:pt x="776" y="30"/>
                        </a:lnTo>
                        <a:lnTo>
                          <a:pt x="793" y="40"/>
                        </a:lnTo>
                        <a:lnTo>
                          <a:pt x="810" y="52"/>
                        </a:lnTo>
                        <a:lnTo>
                          <a:pt x="826" y="65"/>
                        </a:lnTo>
                        <a:lnTo>
                          <a:pt x="841" y="79"/>
                        </a:lnTo>
                        <a:lnTo>
                          <a:pt x="855" y="94"/>
                        </a:lnTo>
                        <a:lnTo>
                          <a:pt x="869" y="110"/>
                        </a:lnTo>
                        <a:lnTo>
                          <a:pt x="881" y="127"/>
                        </a:lnTo>
                        <a:lnTo>
                          <a:pt x="893" y="145"/>
                        </a:lnTo>
                        <a:lnTo>
                          <a:pt x="903" y="164"/>
                        </a:lnTo>
                        <a:lnTo>
                          <a:pt x="913" y="183"/>
                        </a:lnTo>
                        <a:lnTo>
                          <a:pt x="902" y="173"/>
                        </a:lnTo>
                        <a:lnTo>
                          <a:pt x="892" y="164"/>
                        </a:lnTo>
                        <a:lnTo>
                          <a:pt x="881" y="156"/>
                        </a:lnTo>
                        <a:lnTo>
                          <a:pt x="870" y="147"/>
                        </a:lnTo>
                        <a:lnTo>
                          <a:pt x="858" y="140"/>
                        </a:lnTo>
                        <a:lnTo>
                          <a:pt x="846" y="132"/>
                        </a:lnTo>
                        <a:lnTo>
                          <a:pt x="833" y="125"/>
                        </a:lnTo>
                        <a:lnTo>
                          <a:pt x="820" y="119"/>
                        </a:lnTo>
                        <a:lnTo>
                          <a:pt x="808" y="114"/>
                        </a:lnTo>
                        <a:lnTo>
                          <a:pt x="795" y="108"/>
                        </a:lnTo>
                        <a:lnTo>
                          <a:pt x="781" y="105"/>
                        </a:lnTo>
                        <a:lnTo>
                          <a:pt x="767" y="102"/>
                        </a:lnTo>
                        <a:lnTo>
                          <a:pt x="754" y="98"/>
                        </a:lnTo>
                        <a:lnTo>
                          <a:pt x="740" y="97"/>
                        </a:lnTo>
                        <a:lnTo>
                          <a:pt x="726" y="96"/>
                        </a:lnTo>
                        <a:lnTo>
                          <a:pt x="711" y="95"/>
                        </a:lnTo>
                        <a:lnTo>
                          <a:pt x="685" y="96"/>
                        </a:lnTo>
                        <a:lnTo>
                          <a:pt x="659" y="99"/>
                        </a:lnTo>
                        <a:lnTo>
                          <a:pt x="634" y="105"/>
                        </a:lnTo>
                        <a:lnTo>
                          <a:pt x="610" y="114"/>
                        </a:lnTo>
                        <a:lnTo>
                          <a:pt x="588" y="125"/>
                        </a:lnTo>
                        <a:lnTo>
                          <a:pt x="566" y="137"/>
                        </a:lnTo>
                        <a:lnTo>
                          <a:pt x="545" y="151"/>
                        </a:lnTo>
                        <a:lnTo>
                          <a:pt x="526" y="168"/>
                        </a:lnTo>
                        <a:lnTo>
                          <a:pt x="508" y="187"/>
                        </a:lnTo>
                        <a:lnTo>
                          <a:pt x="492" y="206"/>
                        </a:lnTo>
                        <a:lnTo>
                          <a:pt x="477" y="227"/>
                        </a:lnTo>
                        <a:lnTo>
                          <a:pt x="465" y="250"/>
                        </a:lnTo>
                        <a:lnTo>
                          <a:pt x="453" y="274"/>
                        </a:lnTo>
                        <a:lnTo>
                          <a:pt x="444" y="300"/>
                        </a:lnTo>
                        <a:lnTo>
                          <a:pt x="437" y="326"/>
                        </a:lnTo>
                        <a:lnTo>
                          <a:pt x="432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447"/>
                  <p:cNvSpPr>
                    <a:spLocks/>
                  </p:cNvSpPr>
                  <p:nvPr/>
                </p:nvSpPr>
                <p:spPr bwMode="auto">
                  <a:xfrm>
                    <a:off x="6233" y="4922"/>
                    <a:ext cx="954" cy="595"/>
                  </a:xfrm>
                  <a:custGeom>
                    <a:avLst/>
                    <a:gdLst>
                      <a:gd name="T0" fmla="*/ 26 w 1907"/>
                      <a:gd name="T1" fmla="*/ 14 h 1192"/>
                      <a:gd name="T2" fmla="*/ 26 w 1907"/>
                      <a:gd name="T3" fmla="*/ 14 h 1192"/>
                      <a:gd name="T4" fmla="*/ 25 w 1907"/>
                      <a:gd name="T5" fmla="*/ 12 h 1192"/>
                      <a:gd name="T6" fmla="*/ 24 w 1907"/>
                      <a:gd name="T7" fmla="*/ 11 h 1192"/>
                      <a:gd name="T8" fmla="*/ 22 w 1907"/>
                      <a:gd name="T9" fmla="*/ 10 h 1192"/>
                      <a:gd name="T10" fmla="*/ 21 w 1907"/>
                      <a:gd name="T11" fmla="*/ 10 h 1192"/>
                      <a:gd name="T12" fmla="*/ 20 w 1907"/>
                      <a:gd name="T13" fmla="*/ 10 h 1192"/>
                      <a:gd name="T14" fmla="*/ 19 w 1907"/>
                      <a:gd name="T15" fmla="*/ 8 h 1192"/>
                      <a:gd name="T16" fmla="*/ 18 w 1907"/>
                      <a:gd name="T17" fmla="*/ 7 h 1192"/>
                      <a:gd name="T18" fmla="*/ 17 w 1907"/>
                      <a:gd name="T19" fmla="*/ 7 h 1192"/>
                      <a:gd name="T20" fmla="*/ 16 w 1907"/>
                      <a:gd name="T21" fmla="*/ 6 h 1192"/>
                      <a:gd name="T22" fmla="*/ 15 w 1907"/>
                      <a:gd name="T23" fmla="*/ 3 h 1192"/>
                      <a:gd name="T24" fmla="*/ 13 w 1907"/>
                      <a:gd name="T25" fmla="*/ 2 h 1192"/>
                      <a:gd name="T26" fmla="*/ 11 w 1907"/>
                      <a:gd name="T27" fmla="*/ 1 h 1192"/>
                      <a:gd name="T28" fmla="*/ 9 w 1907"/>
                      <a:gd name="T29" fmla="*/ 2 h 1192"/>
                      <a:gd name="T30" fmla="*/ 8 w 1907"/>
                      <a:gd name="T31" fmla="*/ 3 h 1192"/>
                      <a:gd name="T32" fmla="*/ 6 w 1907"/>
                      <a:gd name="T33" fmla="*/ 4 h 1192"/>
                      <a:gd name="T34" fmla="*/ 6 w 1907"/>
                      <a:gd name="T35" fmla="*/ 4 h 1192"/>
                      <a:gd name="T36" fmla="*/ 4 w 1907"/>
                      <a:gd name="T37" fmla="*/ 4 h 1192"/>
                      <a:gd name="T38" fmla="*/ 3 w 1907"/>
                      <a:gd name="T39" fmla="*/ 5 h 1192"/>
                      <a:gd name="T40" fmla="*/ 1 w 1907"/>
                      <a:gd name="T41" fmla="*/ 6 h 1192"/>
                      <a:gd name="T42" fmla="*/ 0 w 1907"/>
                      <a:gd name="T43" fmla="*/ 7 h 1192"/>
                      <a:gd name="T44" fmla="*/ 1 w 1907"/>
                      <a:gd name="T45" fmla="*/ 6 h 1192"/>
                      <a:gd name="T46" fmla="*/ 2 w 1907"/>
                      <a:gd name="T47" fmla="*/ 4 h 1192"/>
                      <a:gd name="T48" fmla="*/ 4 w 1907"/>
                      <a:gd name="T49" fmla="*/ 3 h 1192"/>
                      <a:gd name="T50" fmla="*/ 5 w 1907"/>
                      <a:gd name="T51" fmla="*/ 2 h 1192"/>
                      <a:gd name="T52" fmla="*/ 6 w 1907"/>
                      <a:gd name="T53" fmla="*/ 3 h 1192"/>
                      <a:gd name="T54" fmla="*/ 7 w 1907"/>
                      <a:gd name="T55" fmla="*/ 2 h 1192"/>
                      <a:gd name="T56" fmla="*/ 9 w 1907"/>
                      <a:gd name="T57" fmla="*/ 0 h 1192"/>
                      <a:gd name="T58" fmla="*/ 11 w 1907"/>
                      <a:gd name="T59" fmla="*/ 0 h 1192"/>
                      <a:gd name="T60" fmla="*/ 13 w 1907"/>
                      <a:gd name="T61" fmla="*/ 0 h 1192"/>
                      <a:gd name="T62" fmla="*/ 15 w 1907"/>
                      <a:gd name="T63" fmla="*/ 1 h 1192"/>
                      <a:gd name="T64" fmla="*/ 16 w 1907"/>
                      <a:gd name="T65" fmla="*/ 3 h 1192"/>
                      <a:gd name="T66" fmla="*/ 17 w 1907"/>
                      <a:gd name="T67" fmla="*/ 5 h 1192"/>
                      <a:gd name="T68" fmla="*/ 18 w 1907"/>
                      <a:gd name="T69" fmla="*/ 5 h 1192"/>
                      <a:gd name="T70" fmla="*/ 19 w 1907"/>
                      <a:gd name="T71" fmla="*/ 6 h 1192"/>
                      <a:gd name="T72" fmla="*/ 20 w 1907"/>
                      <a:gd name="T73" fmla="*/ 7 h 1192"/>
                      <a:gd name="T74" fmla="*/ 21 w 1907"/>
                      <a:gd name="T75" fmla="*/ 9 h 1192"/>
                      <a:gd name="T76" fmla="*/ 22 w 1907"/>
                      <a:gd name="T77" fmla="*/ 8 h 1192"/>
                      <a:gd name="T78" fmla="*/ 23 w 1907"/>
                      <a:gd name="T79" fmla="*/ 9 h 1192"/>
                      <a:gd name="T80" fmla="*/ 25 w 1907"/>
                      <a:gd name="T81" fmla="*/ 10 h 1192"/>
                      <a:gd name="T82" fmla="*/ 26 w 1907"/>
                      <a:gd name="T83" fmla="*/ 12 h 1192"/>
                      <a:gd name="T84" fmla="*/ 26 w 1907"/>
                      <a:gd name="T85" fmla="*/ 13 h 1192"/>
                      <a:gd name="T86" fmla="*/ 27 w 1907"/>
                      <a:gd name="T87" fmla="*/ 13 h 1192"/>
                      <a:gd name="T88" fmla="*/ 28 w 1907"/>
                      <a:gd name="T89" fmla="*/ 13 h 1192"/>
                      <a:gd name="T90" fmla="*/ 30 w 1907"/>
                      <a:gd name="T91" fmla="*/ 14 h 1192"/>
                      <a:gd name="T92" fmla="*/ 30 w 1907"/>
                      <a:gd name="T93" fmla="*/ 16 h 1192"/>
                      <a:gd name="T94" fmla="*/ 30 w 1907"/>
                      <a:gd name="T95" fmla="*/ 18 h 1192"/>
                      <a:gd name="T96" fmla="*/ 30 w 1907"/>
                      <a:gd name="T97" fmla="*/ 17 h 1192"/>
                      <a:gd name="T98" fmla="*/ 29 w 1907"/>
                      <a:gd name="T99" fmla="*/ 15 h 1192"/>
                      <a:gd name="T100" fmla="*/ 27 w 1907"/>
                      <a:gd name="T101" fmla="*/ 15 h 119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907"/>
                      <a:gd name="T154" fmla="*/ 0 h 1192"/>
                      <a:gd name="T155" fmla="*/ 1907 w 1907"/>
                      <a:gd name="T156" fmla="*/ 1192 h 119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907" h="1192">
                        <a:moveTo>
                          <a:pt x="1688" y="958"/>
                        </a:moveTo>
                        <a:lnTo>
                          <a:pt x="1681" y="958"/>
                        </a:lnTo>
                        <a:lnTo>
                          <a:pt x="1674" y="958"/>
                        </a:lnTo>
                        <a:lnTo>
                          <a:pt x="1667" y="958"/>
                        </a:lnTo>
                        <a:lnTo>
                          <a:pt x="1660" y="958"/>
                        </a:lnTo>
                        <a:lnTo>
                          <a:pt x="1654" y="959"/>
                        </a:lnTo>
                        <a:lnTo>
                          <a:pt x="1647" y="960"/>
                        </a:lnTo>
                        <a:lnTo>
                          <a:pt x="1641" y="961"/>
                        </a:lnTo>
                        <a:lnTo>
                          <a:pt x="1634" y="962"/>
                        </a:lnTo>
                        <a:lnTo>
                          <a:pt x="1633" y="934"/>
                        </a:lnTo>
                        <a:lnTo>
                          <a:pt x="1629" y="906"/>
                        </a:lnTo>
                        <a:lnTo>
                          <a:pt x="1622" y="879"/>
                        </a:lnTo>
                        <a:lnTo>
                          <a:pt x="1614" y="853"/>
                        </a:lnTo>
                        <a:lnTo>
                          <a:pt x="1604" y="829"/>
                        </a:lnTo>
                        <a:lnTo>
                          <a:pt x="1591" y="805"/>
                        </a:lnTo>
                        <a:lnTo>
                          <a:pt x="1576" y="783"/>
                        </a:lnTo>
                        <a:lnTo>
                          <a:pt x="1560" y="762"/>
                        </a:lnTo>
                        <a:lnTo>
                          <a:pt x="1542" y="744"/>
                        </a:lnTo>
                        <a:lnTo>
                          <a:pt x="1522" y="726"/>
                        </a:lnTo>
                        <a:lnTo>
                          <a:pt x="1502" y="711"/>
                        </a:lnTo>
                        <a:lnTo>
                          <a:pt x="1479" y="699"/>
                        </a:lnTo>
                        <a:lnTo>
                          <a:pt x="1454" y="687"/>
                        </a:lnTo>
                        <a:lnTo>
                          <a:pt x="1430" y="679"/>
                        </a:lnTo>
                        <a:lnTo>
                          <a:pt x="1404" y="673"/>
                        </a:lnTo>
                        <a:lnTo>
                          <a:pt x="1377" y="670"/>
                        </a:lnTo>
                        <a:lnTo>
                          <a:pt x="1361" y="669"/>
                        </a:lnTo>
                        <a:lnTo>
                          <a:pt x="1345" y="670"/>
                        </a:lnTo>
                        <a:lnTo>
                          <a:pt x="1329" y="671"/>
                        </a:lnTo>
                        <a:lnTo>
                          <a:pt x="1313" y="673"/>
                        </a:lnTo>
                        <a:lnTo>
                          <a:pt x="1298" y="677"/>
                        </a:lnTo>
                        <a:lnTo>
                          <a:pt x="1282" y="680"/>
                        </a:lnTo>
                        <a:lnTo>
                          <a:pt x="1268" y="686"/>
                        </a:lnTo>
                        <a:lnTo>
                          <a:pt x="1253" y="692"/>
                        </a:lnTo>
                        <a:lnTo>
                          <a:pt x="1249" y="671"/>
                        </a:lnTo>
                        <a:lnTo>
                          <a:pt x="1244" y="651"/>
                        </a:lnTo>
                        <a:lnTo>
                          <a:pt x="1237" y="632"/>
                        </a:lnTo>
                        <a:lnTo>
                          <a:pt x="1229" y="613"/>
                        </a:lnTo>
                        <a:lnTo>
                          <a:pt x="1218" y="595"/>
                        </a:lnTo>
                        <a:lnTo>
                          <a:pt x="1207" y="579"/>
                        </a:lnTo>
                        <a:lnTo>
                          <a:pt x="1195" y="563"/>
                        </a:lnTo>
                        <a:lnTo>
                          <a:pt x="1181" y="549"/>
                        </a:lnTo>
                        <a:lnTo>
                          <a:pt x="1166" y="535"/>
                        </a:lnTo>
                        <a:lnTo>
                          <a:pt x="1151" y="523"/>
                        </a:lnTo>
                        <a:lnTo>
                          <a:pt x="1134" y="513"/>
                        </a:lnTo>
                        <a:lnTo>
                          <a:pt x="1117" y="504"/>
                        </a:lnTo>
                        <a:lnTo>
                          <a:pt x="1098" y="496"/>
                        </a:lnTo>
                        <a:lnTo>
                          <a:pt x="1080" y="490"/>
                        </a:lnTo>
                        <a:lnTo>
                          <a:pt x="1060" y="485"/>
                        </a:lnTo>
                        <a:lnTo>
                          <a:pt x="1040" y="483"/>
                        </a:lnTo>
                        <a:lnTo>
                          <a:pt x="1033" y="483"/>
                        </a:lnTo>
                        <a:lnTo>
                          <a:pt x="1027" y="483"/>
                        </a:lnTo>
                        <a:lnTo>
                          <a:pt x="1020" y="483"/>
                        </a:lnTo>
                        <a:lnTo>
                          <a:pt x="1014" y="483"/>
                        </a:lnTo>
                        <a:lnTo>
                          <a:pt x="1014" y="447"/>
                        </a:lnTo>
                        <a:lnTo>
                          <a:pt x="1011" y="412"/>
                        </a:lnTo>
                        <a:lnTo>
                          <a:pt x="1005" y="378"/>
                        </a:lnTo>
                        <a:lnTo>
                          <a:pt x="995" y="345"/>
                        </a:lnTo>
                        <a:lnTo>
                          <a:pt x="983" y="314"/>
                        </a:lnTo>
                        <a:lnTo>
                          <a:pt x="968" y="284"/>
                        </a:lnTo>
                        <a:lnTo>
                          <a:pt x="951" y="255"/>
                        </a:lnTo>
                        <a:lnTo>
                          <a:pt x="930" y="228"/>
                        </a:lnTo>
                        <a:lnTo>
                          <a:pt x="908" y="205"/>
                        </a:lnTo>
                        <a:lnTo>
                          <a:pt x="884" y="182"/>
                        </a:lnTo>
                        <a:lnTo>
                          <a:pt x="858" y="164"/>
                        </a:lnTo>
                        <a:lnTo>
                          <a:pt x="830" y="147"/>
                        </a:lnTo>
                        <a:lnTo>
                          <a:pt x="800" y="133"/>
                        </a:lnTo>
                        <a:lnTo>
                          <a:pt x="769" y="121"/>
                        </a:lnTo>
                        <a:lnTo>
                          <a:pt x="737" y="114"/>
                        </a:lnTo>
                        <a:lnTo>
                          <a:pt x="703" y="110"/>
                        </a:lnTo>
                        <a:lnTo>
                          <a:pt x="677" y="109"/>
                        </a:lnTo>
                        <a:lnTo>
                          <a:pt x="652" y="111"/>
                        </a:lnTo>
                        <a:lnTo>
                          <a:pt x="626" y="114"/>
                        </a:lnTo>
                        <a:lnTo>
                          <a:pt x="602" y="119"/>
                        </a:lnTo>
                        <a:lnTo>
                          <a:pt x="578" y="127"/>
                        </a:lnTo>
                        <a:lnTo>
                          <a:pt x="554" y="136"/>
                        </a:lnTo>
                        <a:lnTo>
                          <a:pt x="532" y="147"/>
                        </a:lnTo>
                        <a:lnTo>
                          <a:pt x="510" y="159"/>
                        </a:lnTo>
                        <a:lnTo>
                          <a:pt x="489" y="173"/>
                        </a:lnTo>
                        <a:lnTo>
                          <a:pt x="470" y="189"/>
                        </a:lnTo>
                        <a:lnTo>
                          <a:pt x="451" y="206"/>
                        </a:lnTo>
                        <a:lnTo>
                          <a:pt x="434" y="225"/>
                        </a:lnTo>
                        <a:lnTo>
                          <a:pt x="419" y="245"/>
                        </a:lnTo>
                        <a:lnTo>
                          <a:pt x="404" y="266"/>
                        </a:lnTo>
                        <a:lnTo>
                          <a:pt x="391" y="288"/>
                        </a:lnTo>
                        <a:lnTo>
                          <a:pt x="380" y="313"/>
                        </a:lnTo>
                        <a:lnTo>
                          <a:pt x="369" y="308"/>
                        </a:lnTo>
                        <a:lnTo>
                          <a:pt x="359" y="304"/>
                        </a:lnTo>
                        <a:lnTo>
                          <a:pt x="348" y="301"/>
                        </a:lnTo>
                        <a:lnTo>
                          <a:pt x="337" y="298"/>
                        </a:lnTo>
                        <a:lnTo>
                          <a:pt x="326" y="295"/>
                        </a:lnTo>
                        <a:lnTo>
                          <a:pt x="314" y="293"/>
                        </a:lnTo>
                        <a:lnTo>
                          <a:pt x="303" y="292"/>
                        </a:lnTo>
                        <a:lnTo>
                          <a:pt x="291" y="291"/>
                        </a:lnTo>
                        <a:lnTo>
                          <a:pt x="267" y="289"/>
                        </a:lnTo>
                        <a:lnTo>
                          <a:pt x="243" y="292"/>
                        </a:lnTo>
                        <a:lnTo>
                          <a:pt x="219" y="295"/>
                        </a:lnTo>
                        <a:lnTo>
                          <a:pt x="196" y="301"/>
                        </a:lnTo>
                        <a:lnTo>
                          <a:pt x="174" y="308"/>
                        </a:lnTo>
                        <a:lnTo>
                          <a:pt x="152" y="317"/>
                        </a:lnTo>
                        <a:lnTo>
                          <a:pt x="131" y="329"/>
                        </a:lnTo>
                        <a:lnTo>
                          <a:pt x="112" y="341"/>
                        </a:lnTo>
                        <a:lnTo>
                          <a:pt x="93" y="356"/>
                        </a:lnTo>
                        <a:lnTo>
                          <a:pt x="76" y="372"/>
                        </a:lnTo>
                        <a:lnTo>
                          <a:pt x="60" y="390"/>
                        </a:lnTo>
                        <a:lnTo>
                          <a:pt x="45" y="408"/>
                        </a:lnTo>
                        <a:lnTo>
                          <a:pt x="31" y="428"/>
                        </a:lnTo>
                        <a:lnTo>
                          <a:pt x="19" y="448"/>
                        </a:lnTo>
                        <a:lnTo>
                          <a:pt x="9" y="472"/>
                        </a:lnTo>
                        <a:lnTo>
                          <a:pt x="0" y="495"/>
                        </a:lnTo>
                        <a:lnTo>
                          <a:pt x="0" y="489"/>
                        </a:lnTo>
                        <a:lnTo>
                          <a:pt x="0" y="482"/>
                        </a:lnTo>
                        <a:lnTo>
                          <a:pt x="0" y="476"/>
                        </a:lnTo>
                        <a:lnTo>
                          <a:pt x="0" y="470"/>
                        </a:lnTo>
                        <a:lnTo>
                          <a:pt x="3" y="439"/>
                        </a:lnTo>
                        <a:lnTo>
                          <a:pt x="9" y="408"/>
                        </a:lnTo>
                        <a:lnTo>
                          <a:pt x="18" y="379"/>
                        </a:lnTo>
                        <a:lnTo>
                          <a:pt x="30" y="352"/>
                        </a:lnTo>
                        <a:lnTo>
                          <a:pt x="44" y="325"/>
                        </a:lnTo>
                        <a:lnTo>
                          <a:pt x="60" y="301"/>
                        </a:lnTo>
                        <a:lnTo>
                          <a:pt x="78" y="279"/>
                        </a:lnTo>
                        <a:lnTo>
                          <a:pt x="98" y="258"/>
                        </a:lnTo>
                        <a:lnTo>
                          <a:pt x="120" y="240"/>
                        </a:lnTo>
                        <a:lnTo>
                          <a:pt x="143" y="224"/>
                        </a:lnTo>
                        <a:lnTo>
                          <a:pt x="168" y="210"/>
                        </a:lnTo>
                        <a:lnTo>
                          <a:pt x="194" y="198"/>
                        </a:lnTo>
                        <a:lnTo>
                          <a:pt x="221" y="190"/>
                        </a:lnTo>
                        <a:lnTo>
                          <a:pt x="250" y="185"/>
                        </a:lnTo>
                        <a:lnTo>
                          <a:pt x="279" y="182"/>
                        </a:lnTo>
                        <a:lnTo>
                          <a:pt x="308" y="182"/>
                        </a:lnTo>
                        <a:lnTo>
                          <a:pt x="320" y="183"/>
                        </a:lnTo>
                        <a:lnTo>
                          <a:pt x="331" y="185"/>
                        </a:lnTo>
                        <a:lnTo>
                          <a:pt x="343" y="187"/>
                        </a:lnTo>
                        <a:lnTo>
                          <a:pt x="355" y="189"/>
                        </a:lnTo>
                        <a:lnTo>
                          <a:pt x="365" y="193"/>
                        </a:lnTo>
                        <a:lnTo>
                          <a:pt x="376" y="196"/>
                        </a:lnTo>
                        <a:lnTo>
                          <a:pt x="387" y="200"/>
                        </a:lnTo>
                        <a:lnTo>
                          <a:pt x="397" y="204"/>
                        </a:lnTo>
                        <a:lnTo>
                          <a:pt x="409" y="181"/>
                        </a:lnTo>
                        <a:lnTo>
                          <a:pt x="421" y="158"/>
                        </a:lnTo>
                        <a:lnTo>
                          <a:pt x="436" y="137"/>
                        </a:lnTo>
                        <a:lnTo>
                          <a:pt x="451" y="117"/>
                        </a:lnTo>
                        <a:lnTo>
                          <a:pt x="469" y="98"/>
                        </a:lnTo>
                        <a:lnTo>
                          <a:pt x="487" y="81"/>
                        </a:lnTo>
                        <a:lnTo>
                          <a:pt x="507" y="65"/>
                        </a:lnTo>
                        <a:lnTo>
                          <a:pt x="527" y="51"/>
                        </a:lnTo>
                        <a:lnTo>
                          <a:pt x="549" y="38"/>
                        </a:lnTo>
                        <a:lnTo>
                          <a:pt x="571" y="27"/>
                        </a:lnTo>
                        <a:lnTo>
                          <a:pt x="595" y="18"/>
                        </a:lnTo>
                        <a:lnTo>
                          <a:pt x="619" y="11"/>
                        </a:lnTo>
                        <a:lnTo>
                          <a:pt x="644" y="5"/>
                        </a:lnTo>
                        <a:lnTo>
                          <a:pt x="669" y="1"/>
                        </a:lnTo>
                        <a:lnTo>
                          <a:pt x="694" y="0"/>
                        </a:lnTo>
                        <a:lnTo>
                          <a:pt x="721" y="1"/>
                        </a:lnTo>
                        <a:lnTo>
                          <a:pt x="754" y="6"/>
                        </a:lnTo>
                        <a:lnTo>
                          <a:pt x="786" y="13"/>
                        </a:lnTo>
                        <a:lnTo>
                          <a:pt x="817" y="24"/>
                        </a:lnTo>
                        <a:lnTo>
                          <a:pt x="847" y="38"/>
                        </a:lnTo>
                        <a:lnTo>
                          <a:pt x="875" y="54"/>
                        </a:lnTo>
                        <a:lnTo>
                          <a:pt x="902" y="74"/>
                        </a:lnTo>
                        <a:lnTo>
                          <a:pt x="926" y="96"/>
                        </a:lnTo>
                        <a:lnTo>
                          <a:pt x="948" y="120"/>
                        </a:lnTo>
                        <a:lnTo>
                          <a:pt x="968" y="147"/>
                        </a:lnTo>
                        <a:lnTo>
                          <a:pt x="986" y="174"/>
                        </a:lnTo>
                        <a:lnTo>
                          <a:pt x="1001" y="204"/>
                        </a:lnTo>
                        <a:lnTo>
                          <a:pt x="1012" y="236"/>
                        </a:lnTo>
                        <a:lnTo>
                          <a:pt x="1022" y="269"/>
                        </a:lnTo>
                        <a:lnTo>
                          <a:pt x="1028" y="303"/>
                        </a:lnTo>
                        <a:lnTo>
                          <a:pt x="1032" y="339"/>
                        </a:lnTo>
                        <a:lnTo>
                          <a:pt x="1032" y="375"/>
                        </a:lnTo>
                        <a:lnTo>
                          <a:pt x="1037" y="374"/>
                        </a:lnTo>
                        <a:lnTo>
                          <a:pt x="1044" y="374"/>
                        </a:lnTo>
                        <a:lnTo>
                          <a:pt x="1050" y="374"/>
                        </a:lnTo>
                        <a:lnTo>
                          <a:pt x="1057" y="375"/>
                        </a:lnTo>
                        <a:lnTo>
                          <a:pt x="1078" y="377"/>
                        </a:lnTo>
                        <a:lnTo>
                          <a:pt x="1097" y="382"/>
                        </a:lnTo>
                        <a:lnTo>
                          <a:pt x="1116" y="387"/>
                        </a:lnTo>
                        <a:lnTo>
                          <a:pt x="1134" y="395"/>
                        </a:lnTo>
                        <a:lnTo>
                          <a:pt x="1151" y="405"/>
                        </a:lnTo>
                        <a:lnTo>
                          <a:pt x="1169" y="415"/>
                        </a:lnTo>
                        <a:lnTo>
                          <a:pt x="1184" y="427"/>
                        </a:lnTo>
                        <a:lnTo>
                          <a:pt x="1199" y="440"/>
                        </a:lnTo>
                        <a:lnTo>
                          <a:pt x="1212" y="454"/>
                        </a:lnTo>
                        <a:lnTo>
                          <a:pt x="1224" y="470"/>
                        </a:lnTo>
                        <a:lnTo>
                          <a:pt x="1236" y="487"/>
                        </a:lnTo>
                        <a:lnTo>
                          <a:pt x="1246" y="505"/>
                        </a:lnTo>
                        <a:lnTo>
                          <a:pt x="1254" y="523"/>
                        </a:lnTo>
                        <a:lnTo>
                          <a:pt x="1261" y="543"/>
                        </a:lnTo>
                        <a:lnTo>
                          <a:pt x="1267" y="563"/>
                        </a:lnTo>
                        <a:lnTo>
                          <a:pt x="1270" y="583"/>
                        </a:lnTo>
                        <a:lnTo>
                          <a:pt x="1285" y="578"/>
                        </a:lnTo>
                        <a:lnTo>
                          <a:pt x="1299" y="572"/>
                        </a:lnTo>
                        <a:lnTo>
                          <a:pt x="1315" y="568"/>
                        </a:lnTo>
                        <a:lnTo>
                          <a:pt x="1330" y="565"/>
                        </a:lnTo>
                        <a:lnTo>
                          <a:pt x="1346" y="561"/>
                        </a:lnTo>
                        <a:lnTo>
                          <a:pt x="1362" y="560"/>
                        </a:lnTo>
                        <a:lnTo>
                          <a:pt x="1378" y="560"/>
                        </a:lnTo>
                        <a:lnTo>
                          <a:pt x="1394" y="560"/>
                        </a:lnTo>
                        <a:lnTo>
                          <a:pt x="1421" y="564"/>
                        </a:lnTo>
                        <a:lnTo>
                          <a:pt x="1447" y="570"/>
                        </a:lnTo>
                        <a:lnTo>
                          <a:pt x="1472" y="578"/>
                        </a:lnTo>
                        <a:lnTo>
                          <a:pt x="1496" y="589"/>
                        </a:lnTo>
                        <a:lnTo>
                          <a:pt x="1519" y="602"/>
                        </a:lnTo>
                        <a:lnTo>
                          <a:pt x="1540" y="617"/>
                        </a:lnTo>
                        <a:lnTo>
                          <a:pt x="1559" y="634"/>
                        </a:lnTo>
                        <a:lnTo>
                          <a:pt x="1578" y="652"/>
                        </a:lnTo>
                        <a:lnTo>
                          <a:pt x="1594" y="673"/>
                        </a:lnTo>
                        <a:lnTo>
                          <a:pt x="1609" y="696"/>
                        </a:lnTo>
                        <a:lnTo>
                          <a:pt x="1621" y="719"/>
                        </a:lnTo>
                        <a:lnTo>
                          <a:pt x="1632" y="744"/>
                        </a:lnTo>
                        <a:lnTo>
                          <a:pt x="1640" y="770"/>
                        </a:lnTo>
                        <a:lnTo>
                          <a:pt x="1647" y="797"/>
                        </a:lnTo>
                        <a:lnTo>
                          <a:pt x="1650" y="824"/>
                        </a:lnTo>
                        <a:lnTo>
                          <a:pt x="1651" y="853"/>
                        </a:lnTo>
                        <a:lnTo>
                          <a:pt x="1658" y="852"/>
                        </a:lnTo>
                        <a:lnTo>
                          <a:pt x="1664" y="851"/>
                        </a:lnTo>
                        <a:lnTo>
                          <a:pt x="1671" y="850"/>
                        </a:lnTo>
                        <a:lnTo>
                          <a:pt x="1678" y="850"/>
                        </a:lnTo>
                        <a:lnTo>
                          <a:pt x="1685" y="850"/>
                        </a:lnTo>
                        <a:lnTo>
                          <a:pt x="1692" y="850"/>
                        </a:lnTo>
                        <a:lnTo>
                          <a:pt x="1698" y="850"/>
                        </a:lnTo>
                        <a:lnTo>
                          <a:pt x="1705" y="850"/>
                        </a:lnTo>
                        <a:lnTo>
                          <a:pt x="1727" y="852"/>
                        </a:lnTo>
                        <a:lnTo>
                          <a:pt x="1749" y="858"/>
                        </a:lnTo>
                        <a:lnTo>
                          <a:pt x="1769" y="865"/>
                        </a:lnTo>
                        <a:lnTo>
                          <a:pt x="1788" y="875"/>
                        </a:lnTo>
                        <a:lnTo>
                          <a:pt x="1807" y="886"/>
                        </a:lnTo>
                        <a:lnTo>
                          <a:pt x="1824" y="900"/>
                        </a:lnTo>
                        <a:lnTo>
                          <a:pt x="1840" y="915"/>
                        </a:lnTo>
                        <a:lnTo>
                          <a:pt x="1854" y="933"/>
                        </a:lnTo>
                        <a:lnTo>
                          <a:pt x="1867" y="951"/>
                        </a:lnTo>
                        <a:lnTo>
                          <a:pt x="1878" y="971"/>
                        </a:lnTo>
                        <a:lnTo>
                          <a:pt x="1887" y="992"/>
                        </a:lnTo>
                        <a:lnTo>
                          <a:pt x="1895" y="1014"/>
                        </a:lnTo>
                        <a:lnTo>
                          <a:pt x="1901" y="1037"/>
                        </a:lnTo>
                        <a:lnTo>
                          <a:pt x="1906" y="1062"/>
                        </a:lnTo>
                        <a:lnTo>
                          <a:pt x="1907" y="1087"/>
                        </a:lnTo>
                        <a:lnTo>
                          <a:pt x="1907" y="1112"/>
                        </a:lnTo>
                        <a:lnTo>
                          <a:pt x="1905" y="1133"/>
                        </a:lnTo>
                        <a:lnTo>
                          <a:pt x="1901" y="1153"/>
                        </a:lnTo>
                        <a:lnTo>
                          <a:pt x="1895" y="1172"/>
                        </a:lnTo>
                        <a:lnTo>
                          <a:pt x="1890" y="1192"/>
                        </a:lnTo>
                        <a:lnTo>
                          <a:pt x="1887" y="1169"/>
                        </a:lnTo>
                        <a:lnTo>
                          <a:pt x="1884" y="1147"/>
                        </a:lnTo>
                        <a:lnTo>
                          <a:pt x="1879" y="1125"/>
                        </a:lnTo>
                        <a:lnTo>
                          <a:pt x="1871" y="1104"/>
                        </a:lnTo>
                        <a:lnTo>
                          <a:pt x="1863" y="1083"/>
                        </a:lnTo>
                        <a:lnTo>
                          <a:pt x="1853" y="1065"/>
                        </a:lnTo>
                        <a:lnTo>
                          <a:pt x="1841" y="1048"/>
                        </a:lnTo>
                        <a:lnTo>
                          <a:pt x="1829" y="1032"/>
                        </a:lnTo>
                        <a:lnTo>
                          <a:pt x="1815" y="1017"/>
                        </a:lnTo>
                        <a:lnTo>
                          <a:pt x="1800" y="1003"/>
                        </a:lnTo>
                        <a:lnTo>
                          <a:pt x="1783" y="990"/>
                        </a:lnTo>
                        <a:lnTo>
                          <a:pt x="1765" y="980"/>
                        </a:lnTo>
                        <a:lnTo>
                          <a:pt x="1747" y="972"/>
                        </a:lnTo>
                        <a:lnTo>
                          <a:pt x="1728" y="965"/>
                        </a:lnTo>
                        <a:lnTo>
                          <a:pt x="1709" y="960"/>
                        </a:lnTo>
                        <a:lnTo>
                          <a:pt x="1688" y="9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448"/>
                  <p:cNvSpPr>
                    <a:spLocks/>
                  </p:cNvSpPr>
                  <p:nvPr/>
                </p:nvSpPr>
                <p:spPr bwMode="auto">
                  <a:xfrm>
                    <a:off x="6386" y="5558"/>
                    <a:ext cx="385" cy="428"/>
                  </a:xfrm>
                  <a:custGeom>
                    <a:avLst/>
                    <a:gdLst>
                      <a:gd name="T0" fmla="*/ 0 w 770"/>
                      <a:gd name="T1" fmla="*/ 0 h 855"/>
                      <a:gd name="T2" fmla="*/ 12 w 770"/>
                      <a:gd name="T3" fmla="*/ 14 h 855"/>
                      <a:gd name="T4" fmla="*/ 12 w 770"/>
                      <a:gd name="T5" fmla="*/ 14 h 855"/>
                      <a:gd name="T6" fmla="*/ 0 w 770"/>
                      <a:gd name="T7" fmla="*/ 0 h 85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70"/>
                      <a:gd name="T13" fmla="*/ 0 h 855"/>
                      <a:gd name="T14" fmla="*/ 770 w 770"/>
                      <a:gd name="T15" fmla="*/ 855 h 85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70" h="855">
                        <a:moveTo>
                          <a:pt x="0" y="0"/>
                        </a:moveTo>
                        <a:lnTo>
                          <a:pt x="713" y="855"/>
                        </a:lnTo>
                        <a:lnTo>
                          <a:pt x="770" y="8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449"/>
                  <p:cNvSpPr>
                    <a:spLocks/>
                  </p:cNvSpPr>
                  <p:nvPr/>
                </p:nvSpPr>
                <p:spPr bwMode="auto">
                  <a:xfrm>
                    <a:off x="6553" y="5426"/>
                    <a:ext cx="255" cy="280"/>
                  </a:xfrm>
                  <a:custGeom>
                    <a:avLst/>
                    <a:gdLst>
                      <a:gd name="T0" fmla="*/ 0 w 509"/>
                      <a:gd name="T1" fmla="*/ 0 h 561"/>
                      <a:gd name="T2" fmla="*/ 8 w 509"/>
                      <a:gd name="T3" fmla="*/ 8 h 561"/>
                      <a:gd name="T4" fmla="*/ 8 w 509"/>
                      <a:gd name="T5" fmla="*/ 8 h 561"/>
                      <a:gd name="T6" fmla="*/ 0 w 509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9"/>
                      <a:gd name="T13" fmla="*/ 0 h 561"/>
                      <a:gd name="T14" fmla="*/ 509 w 509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9" h="561">
                        <a:moveTo>
                          <a:pt x="0" y="0"/>
                        </a:moveTo>
                        <a:lnTo>
                          <a:pt x="450" y="561"/>
                        </a:lnTo>
                        <a:lnTo>
                          <a:pt x="509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 450"/>
                  <p:cNvSpPr>
                    <a:spLocks/>
                  </p:cNvSpPr>
                  <p:nvPr/>
                </p:nvSpPr>
                <p:spPr bwMode="auto">
                  <a:xfrm>
                    <a:off x="6606" y="5598"/>
                    <a:ext cx="254" cy="280"/>
                  </a:xfrm>
                  <a:custGeom>
                    <a:avLst/>
                    <a:gdLst>
                      <a:gd name="T0" fmla="*/ 0 w 508"/>
                      <a:gd name="T1" fmla="*/ 0 h 560"/>
                      <a:gd name="T2" fmla="*/ 8 w 508"/>
                      <a:gd name="T3" fmla="*/ 9 h 560"/>
                      <a:gd name="T4" fmla="*/ 8 w 508"/>
                      <a:gd name="T5" fmla="*/ 9 h 560"/>
                      <a:gd name="T6" fmla="*/ 0 w 508"/>
                      <a:gd name="T7" fmla="*/ 0 h 5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8"/>
                      <a:gd name="T13" fmla="*/ 0 h 560"/>
                      <a:gd name="T14" fmla="*/ 508 w 508"/>
                      <a:gd name="T15" fmla="*/ 560 h 5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8" h="560">
                        <a:moveTo>
                          <a:pt x="0" y="0"/>
                        </a:moveTo>
                        <a:lnTo>
                          <a:pt x="449" y="560"/>
                        </a:lnTo>
                        <a:lnTo>
                          <a:pt x="508" y="5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451"/>
                  <p:cNvSpPr>
                    <a:spLocks/>
                  </p:cNvSpPr>
                  <p:nvPr/>
                </p:nvSpPr>
                <p:spPr bwMode="auto">
                  <a:xfrm>
                    <a:off x="6642" y="5744"/>
                    <a:ext cx="254" cy="281"/>
                  </a:xfrm>
                  <a:custGeom>
                    <a:avLst/>
                    <a:gdLst>
                      <a:gd name="T0" fmla="*/ 0 w 508"/>
                      <a:gd name="T1" fmla="*/ 0 h 561"/>
                      <a:gd name="T2" fmla="*/ 8 w 508"/>
                      <a:gd name="T3" fmla="*/ 9 h 561"/>
                      <a:gd name="T4" fmla="*/ 8 w 508"/>
                      <a:gd name="T5" fmla="*/ 9 h 561"/>
                      <a:gd name="T6" fmla="*/ 0 w 508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8"/>
                      <a:gd name="T13" fmla="*/ 0 h 561"/>
                      <a:gd name="T14" fmla="*/ 508 w 508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8" h="561">
                        <a:moveTo>
                          <a:pt x="0" y="0"/>
                        </a:moveTo>
                        <a:lnTo>
                          <a:pt x="451" y="561"/>
                        </a:lnTo>
                        <a:lnTo>
                          <a:pt x="508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452"/>
                  <p:cNvSpPr>
                    <a:spLocks/>
                  </p:cNvSpPr>
                  <p:nvPr/>
                </p:nvSpPr>
                <p:spPr bwMode="auto">
                  <a:xfrm>
                    <a:off x="6777" y="5556"/>
                    <a:ext cx="254" cy="281"/>
                  </a:xfrm>
                  <a:custGeom>
                    <a:avLst/>
                    <a:gdLst>
                      <a:gd name="T0" fmla="*/ 0 w 509"/>
                      <a:gd name="T1" fmla="*/ 0 h 561"/>
                      <a:gd name="T2" fmla="*/ 7 w 509"/>
                      <a:gd name="T3" fmla="*/ 9 h 561"/>
                      <a:gd name="T4" fmla="*/ 7 w 509"/>
                      <a:gd name="T5" fmla="*/ 9 h 561"/>
                      <a:gd name="T6" fmla="*/ 0 w 509"/>
                      <a:gd name="T7" fmla="*/ 0 h 5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09"/>
                      <a:gd name="T13" fmla="*/ 0 h 561"/>
                      <a:gd name="T14" fmla="*/ 509 w 509"/>
                      <a:gd name="T15" fmla="*/ 561 h 5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09" h="561">
                        <a:moveTo>
                          <a:pt x="0" y="0"/>
                        </a:moveTo>
                        <a:lnTo>
                          <a:pt x="450" y="561"/>
                        </a:lnTo>
                        <a:lnTo>
                          <a:pt x="509" y="5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 453"/>
                  <p:cNvSpPr>
                    <a:spLocks/>
                  </p:cNvSpPr>
                  <p:nvPr/>
                </p:nvSpPr>
                <p:spPr bwMode="auto">
                  <a:xfrm>
                    <a:off x="6839" y="5735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5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454"/>
                  <p:cNvSpPr>
                    <a:spLocks/>
                  </p:cNvSpPr>
                  <p:nvPr/>
                </p:nvSpPr>
                <p:spPr bwMode="auto">
                  <a:xfrm>
                    <a:off x="6881" y="5870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8"/>
                      <a:gd name="T2" fmla="*/ 6 w 394"/>
                      <a:gd name="T3" fmla="*/ 6 h 408"/>
                      <a:gd name="T4" fmla="*/ 6 w 394"/>
                      <a:gd name="T5" fmla="*/ 6 h 408"/>
                      <a:gd name="T6" fmla="*/ 0 w 394"/>
                      <a:gd name="T7" fmla="*/ 0 h 40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8"/>
                      <a:gd name="T14" fmla="*/ 394 w 394"/>
                      <a:gd name="T15" fmla="*/ 408 h 40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8">
                        <a:moveTo>
                          <a:pt x="0" y="0"/>
                        </a:moveTo>
                        <a:lnTo>
                          <a:pt x="337" y="408"/>
                        </a:lnTo>
                        <a:lnTo>
                          <a:pt x="394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455"/>
                  <p:cNvSpPr>
                    <a:spLocks/>
                  </p:cNvSpPr>
                  <p:nvPr/>
                </p:nvSpPr>
                <p:spPr bwMode="auto">
                  <a:xfrm>
                    <a:off x="6288" y="5563"/>
                    <a:ext cx="196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5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6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456"/>
                  <p:cNvSpPr>
                    <a:spLocks/>
                  </p:cNvSpPr>
                  <p:nvPr/>
                </p:nvSpPr>
                <p:spPr bwMode="auto">
                  <a:xfrm>
                    <a:off x="6957" y="5551"/>
                    <a:ext cx="197" cy="204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6 h 409"/>
                      <a:gd name="T4" fmla="*/ 6 w 394"/>
                      <a:gd name="T5" fmla="*/ 6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7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457"/>
                  <p:cNvSpPr>
                    <a:spLocks/>
                  </p:cNvSpPr>
                  <p:nvPr/>
                </p:nvSpPr>
                <p:spPr bwMode="auto">
                  <a:xfrm>
                    <a:off x="6967" y="5665"/>
                    <a:ext cx="197" cy="205"/>
                  </a:xfrm>
                  <a:custGeom>
                    <a:avLst/>
                    <a:gdLst>
                      <a:gd name="T0" fmla="*/ 0 w 394"/>
                      <a:gd name="T1" fmla="*/ 0 h 409"/>
                      <a:gd name="T2" fmla="*/ 6 w 394"/>
                      <a:gd name="T3" fmla="*/ 7 h 409"/>
                      <a:gd name="T4" fmla="*/ 6 w 394"/>
                      <a:gd name="T5" fmla="*/ 7 h 409"/>
                      <a:gd name="T6" fmla="*/ 0 w 394"/>
                      <a:gd name="T7" fmla="*/ 0 h 40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94"/>
                      <a:gd name="T13" fmla="*/ 0 h 409"/>
                      <a:gd name="T14" fmla="*/ 394 w 394"/>
                      <a:gd name="T15" fmla="*/ 409 h 40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94" h="409">
                        <a:moveTo>
                          <a:pt x="0" y="0"/>
                        </a:moveTo>
                        <a:lnTo>
                          <a:pt x="336" y="409"/>
                        </a:lnTo>
                        <a:lnTo>
                          <a:pt x="394" y="40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0" name="Group 458"/>
                <p:cNvGrpSpPr>
                  <a:grpSpLocks/>
                </p:cNvGrpSpPr>
                <p:nvPr/>
              </p:nvGrpSpPr>
              <p:grpSpPr bwMode="auto">
                <a:xfrm>
                  <a:off x="4743450" y="1119698"/>
                  <a:ext cx="2439988" cy="454825"/>
                  <a:chOff x="11059" y="213"/>
                  <a:chExt cx="10776" cy="2156"/>
                </a:xfrm>
              </p:grpSpPr>
              <p:sp>
                <p:nvSpPr>
                  <p:cNvPr id="141" name="Freeform 459"/>
                  <p:cNvSpPr>
                    <a:spLocks/>
                  </p:cNvSpPr>
                  <p:nvPr/>
                </p:nvSpPr>
                <p:spPr bwMode="auto">
                  <a:xfrm>
                    <a:off x="11059" y="1187"/>
                    <a:ext cx="812" cy="910"/>
                  </a:xfrm>
                  <a:custGeom>
                    <a:avLst/>
                    <a:gdLst>
                      <a:gd name="T0" fmla="*/ 812 w 812"/>
                      <a:gd name="T1" fmla="*/ 6 h 910"/>
                      <a:gd name="T2" fmla="*/ 620 w 812"/>
                      <a:gd name="T3" fmla="*/ 0 h 910"/>
                      <a:gd name="T4" fmla="*/ 542 w 812"/>
                      <a:gd name="T5" fmla="*/ 53 h 910"/>
                      <a:gd name="T6" fmla="*/ 410 w 812"/>
                      <a:gd name="T7" fmla="*/ 88 h 910"/>
                      <a:gd name="T8" fmla="*/ 314 w 812"/>
                      <a:gd name="T9" fmla="*/ 264 h 910"/>
                      <a:gd name="T10" fmla="*/ 0 w 812"/>
                      <a:gd name="T11" fmla="*/ 910 h 910"/>
                      <a:gd name="T12" fmla="*/ 507 w 812"/>
                      <a:gd name="T13" fmla="*/ 841 h 910"/>
                      <a:gd name="T14" fmla="*/ 812 w 812"/>
                      <a:gd name="T15" fmla="*/ 6 h 91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812"/>
                      <a:gd name="T25" fmla="*/ 0 h 910"/>
                      <a:gd name="T26" fmla="*/ 812 w 812"/>
                      <a:gd name="T27" fmla="*/ 910 h 91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812" h="910">
                        <a:moveTo>
                          <a:pt x="812" y="6"/>
                        </a:moveTo>
                        <a:lnTo>
                          <a:pt x="620" y="0"/>
                        </a:lnTo>
                        <a:lnTo>
                          <a:pt x="542" y="53"/>
                        </a:lnTo>
                        <a:lnTo>
                          <a:pt x="410" y="88"/>
                        </a:lnTo>
                        <a:lnTo>
                          <a:pt x="314" y="264"/>
                        </a:lnTo>
                        <a:lnTo>
                          <a:pt x="0" y="910"/>
                        </a:lnTo>
                        <a:lnTo>
                          <a:pt x="507" y="841"/>
                        </a:lnTo>
                        <a:lnTo>
                          <a:pt x="812" y="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460"/>
                  <p:cNvSpPr>
                    <a:spLocks/>
                  </p:cNvSpPr>
                  <p:nvPr/>
                </p:nvSpPr>
                <p:spPr bwMode="auto">
                  <a:xfrm>
                    <a:off x="11259" y="964"/>
                    <a:ext cx="1260" cy="1281"/>
                  </a:xfrm>
                  <a:custGeom>
                    <a:avLst/>
                    <a:gdLst>
                      <a:gd name="T0" fmla="*/ 1260 w 1260"/>
                      <a:gd name="T1" fmla="*/ 42 h 1308"/>
                      <a:gd name="T2" fmla="*/ 1134 w 1260"/>
                      <a:gd name="T3" fmla="*/ 36 h 1308"/>
                      <a:gd name="T4" fmla="*/ 1074 w 1260"/>
                      <a:gd name="T5" fmla="*/ 0 h 1308"/>
                      <a:gd name="T6" fmla="*/ 924 w 1260"/>
                      <a:gd name="T7" fmla="*/ 12 h 1308"/>
                      <a:gd name="T8" fmla="*/ 798 w 1260"/>
                      <a:gd name="T9" fmla="*/ 69 h 1308"/>
                      <a:gd name="T10" fmla="*/ 678 w 1260"/>
                      <a:gd name="T11" fmla="*/ 112 h 1308"/>
                      <a:gd name="T12" fmla="*/ 564 w 1260"/>
                      <a:gd name="T13" fmla="*/ 254 h 1308"/>
                      <a:gd name="T14" fmla="*/ 438 w 1260"/>
                      <a:gd name="T15" fmla="*/ 286 h 1308"/>
                      <a:gd name="T16" fmla="*/ 408 w 1260"/>
                      <a:gd name="T17" fmla="*/ 513 h 1308"/>
                      <a:gd name="T18" fmla="*/ 342 w 1260"/>
                      <a:gd name="T19" fmla="*/ 657 h 1308"/>
                      <a:gd name="T20" fmla="*/ 144 w 1260"/>
                      <a:gd name="T21" fmla="*/ 863 h 1308"/>
                      <a:gd name="T22" fmla="*/ 0 w 1260"/>
                      <a:gd name="T23" fmla="*/ 1155 h 1308"/>
                      <a:gd name="T24" fmla="*/ 228 w 1260"/>
                      <a:gd name="T25" fmla="*/ 1116 h 1308"/>
                      <a:gd name="T26" fmla="*/ 570 w 1260"/>
                      <a:gd name="T27" fmla="*/ 963 h 1308"/>
                      <a:gd name="T28" fmla="*/ 966 w 1260"/>
                      <a:gd name="T29" fmla="*/ 578 h 1308"/>
                      <a:gd name="T30" fmla="*/ 1092 w 1260"/>
                      <a:gd name="T31" fmla="*/ 440 h 1308"/>
                      <a:gd name="T32" fmla="*/ 1260 w 1260"/>
                      <a:gd name="T33" fmla="*/ 42 h 130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60"/>
                      <a:gd name="T52" fmla="*/ 0 h 1308"/>
                      <a:gd name="T53" fmla="*/ 1260 w 1260"/>
                      <a:gd name="T54" fmla="*/ 1308 h 130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60" h="1308">
                        <a:moveTo>
                          <a:pt x="1260" y="48"/>
                        </a:moveTo>
                        <a:lnTo>
                          <a:pt x="1134" y="42"/>
                        </a:lnTo>
                        <a:lnTo>
                          <a:pt x="1074" y="0"/>
                        </a:lnTo>
                        <a:lnTo>
                          <a:pt x="924" y="12"/>
                        </a:lnTo>
                        <a:lnTo>
                          <a:pt x="798" y="78"/>
                        </a:lnTo>
                        <a:lnTo>
                          <a:pt x="678" y="126"/>
                        </a:lnTo>
                        <a:lnTo>
                          <a:pt x="564" y="288"/>
                        </a:lnTo>
                        <a:lnTo>
                          <a:pt x="438" y="324"/>
                        </a:lnTo>
                        <a:lnTo>
                          <a:pt x="408" y="582"/>
                        </a:lnTo>
                        <a:lnTo>
                          <a:pt x="342" y="744"/>
                        </a:lnTo>
                        <a:lnTo>
                          <a:pt x="144" y="978"/>
                        </a:lnTo>
                        <a:lnTo>
                          <a:pt x="0" y="1308"/>
                        </a:lnTo>
                        <a:lnTo>
                          <a:pt x="228" y="1266"/>
                        </a:lnTo>
                        <a:lnTo>
                          <a:pt x="570" y="1092"/>
                        </a:lnTo>
                        <a:lnTo>
                          <a:pt x="966" y="654"/>
                        </a:lnTo>
                        <a:lnTo>
                          <a:pt x="1092" y="498"/>
                        </a:lnTo>
                        <a:lnTo>
                          <a:pt x="1260" y="4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461"/>
                  <p:cNvSpPr>
                    <a:spLocks/>
                  </p:cNvSpPr>
                  <p:nvPr/>
                </p:nvSpPr>
                <p:spPr bwMode="auto">
                  <a:xfrm>
                    <a:off x="11896" y="671"/>
                    <a:ext cx="1716" cy="1416"/>
                  </a:xfrm>
                  <a:custGeom>
                    <a:avLst/>
                    <a:gdLst>
                      <a:gd name="T0" fmla="*/ 1716 w 1716"/>
                      <a:gd name="T1" fmla="*/ 386 h 1446"/>
                      <a:gd name="T2" fmla="*/ 1614 w 1716"/>
                      <a:gd name="T3" fmla="*/ 397 h 1446"/>
                      <a:gd name="T4" fmla="*/ 1548 w 1716"/>
                      <a:gd name="T5" fmla="*/ 360 h 1446"/>
                      <a:gd name="T6" fmla="*/ 1482 w 1716"/>
                      <a:gd name="T7" fmla="*/ 254 h 1446"/>
                      <a:gd name="T8" fmla="*/ 1392 w 1716"/>
                      <a:gd name="T9" fmla="*/ 228 h 1446"/>
                      <a:gd name="T10" fmla="*/ 1230 w 1716"/>
                      <a:gd name="T11" fmla="*/ 42 h 1446"/>
                      <a:gd name="T12" fmla="*/ 1182 w 1716"/>
                      <a:gd name="T13" fmla="*/ 0 h 1446"/>
                      <a:gd name="T14" fmla="*/ 1074 w 1716"/>
                      <a:gd name="T15" fmla="*/ 24 h 1446"/>
                      <a:gd name="T16" fmla="*/ 978 w 1716"/>
                      <a:gd name="T17" fmla="*/ 72 h 1446"/>
                      <a:gd name="T18" fmla="*/ 804 w 1716"/>
                      <a:gd name="T19" fmla="*/ 244 h 1446"/>
                      <a:gd name="T20" fmla="*/ 474 w 1716"/>
                      <a:gd name="T21" fmla="*/ 407 h 1446"/>
                      <a:gd name="T22" fmla="*/ 300 w 1716"/>
                      <a:gd name="T23" fmla="*/ 672 h 1446"/>
                      <a:gd name="T24" fmla="*/ 222 w 1716"/>
                      <a:gd name="T25" fmla="*/ 731 h 1446"/>
                      <a:gd name="T26" fmla="*/ 96 w 1716"/>
                      <a:gd name="T27" fmla="*/ 999 h 1446"/>
                      <a:gd name="T28" fmla="*/ 0 w 1716"/>
                      <a:gd name="T29" fmla="*/ 1249 h 1446"/>
                      <a:gd name="T30" fmla="*/ 378 w 1716"/>
                      <a:gd name="T31" fmla="*/ 1275 h 1446"/>
                      <a:gd name="T32" fmla="*/ 750 w 1716"/>
                      <a:gd name="T33" fmla="*/ 1253 h 1446"/>
                      <a:gd name="T34" fmla="*/ 1110 w 1716"/>
                      <a:gd name="T35" fmla="*/ 1158 h 1446"/>
                      <a:gd name="T36" fmla="*/ 1716 w 1716"/>
                      <a:gd name="T37" fmla="*/ 386 h 144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716"/>
                      <a:gd name="T58" fmla="*/ 0 h 1446"/>
                      <a:gd name="T59" fmla="*/ 1716 w 1716"/>
                      <a:gd name="T60" fmla="*/ 1446 h 144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716" h="1446">
                        <a:moveTo>
                          <a:pt x="1716" y="438"/>
                        </a:moveTo>
                        <a:lnTo>
                          <a:pt x="1614" y="450"/>
                        </a:lnTo>
                        <a:lnTo>
                          <a:pt x="1548" y="408"/>
                        </a:lnTo>
                        <a:lnTo>
                          <a:pt x="1482" y="288"/>
                        </a:lnTo>
                        <a:lnTo>
                          <a:pt x="1392" y="258"/>
                        </a:lnTo>
                        <a:lnTo>
                          <a:pt x="1230" y="48"/>
                        </a:lnTo>
                        <a:lnTo>
                          <a:pt x="1182" y="0"/>
                        </a:lnTo>
                        <a:lnTo>
                          <a:pt x="1074" y="24"/>
                        </a:lnTo>
                        <a:lnTo>
                          <a:pt x="978" y="84"/>
                        </a:lnTo>
                        <a:lnTo>
                          <a:pt x="804" y="276"/>
                        </a:lnTo>
                        <a:lnTo>
                          <a:pt x="474" y="462"/>
                        </a:lnTo>
                        <a:lnTo>
                          <a:pt x="300" y="762"/>
                        </a:lnTo>
                        <a:lnTo>
                          <a:pt x="222" y="828"/>
                        </a:lnTo>
                        <a:lnTo>
                          <a:pt x="96" y="1134"/>
                        </a:lnTo>
                        <a:lnTo>
                          <a:pt x="0" y="1416"/>
                        </a:lnTo>
                        <a:lnTo>
                          <a:pt x="378" y="1446"/>
                        </a:lnTo>
                        <a:lnTo>
                          <a:pt x="750" y="1422"/>
                        </a:lnTo>
                        <a:lnTo>
                          <a:pt x="1110" y="1314"/>
                        </a:lnTo>
                        <a:lnTo>
                          <a:pt x="1716" y="4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462"/>
                  <p:cNvSpPr>
                    <a:spLocks/>
                  </p:cNvSpPr>
                  <p:nvPr/>
                </p:nvSpPr>
                <p:spPr bwMode="auto">
                  <a:xfrm>
                    <a:off x="18864" y="1028"/>
                    <a:ext cx="2971" cy="1246"/>
                  </a:xfrm>
                  <a:custGeom>
                    <a:avLst/>
                    <a:gdLst>
                      <a:gd name="T0" fmla="*/ 2971 w 2971"/>
                      <a:gd name="T1" fmla="*/ 1084 h 1273"/>
                      <a:gd name="T2" fmla="*/ 2611 w 2971"/>
                      <a:gd name="T3" fmla="*/ 684 h 1273"/>
                      <a:gd name="T4" fmla="*/ 2179 w 2971"/>
                      <a:gd name="T5" fmla="*/ 409 h 1273"/>
                      <a:gd name="T6" fmla="*/ 1635 w 2971"/>
                      <a:gd name="T7" fmla="*/ 101 h 1273"/>
                      <a:gd name="T8" fmla="*/ 1323 w 2971"/>
                      <a:gd name="T9" fmla="*/ 69 h 1273"/>
                      <a:gd name="T10" fmla="*/ 1075 w 2971"/>
                      <a:gd name="T11" fmla="*/ 51 h 1273"/>
                      <a:gd name="T12" fmla="*/ 891 w 2971"/>
                      <a:gd name="T13" fmla="*/ 9 h 1273"/>
                      <a:gd name="T14" fmla="*/ 708 w 2971"/>
                      <a:gd name="T15" fmla="*/ 0 h 1273"/>
                      <a:gd name="T16" fmla="*/ 378 w 2971"/>
                      <a:gd name="T17" fmla="*/ 162 h 1273"/>
                      <a:gd name="T18" fmla="*/ 204 w 2971"/>
                      <a:gd name="T19" fmla="*/ 428 h 1273"/>
                      <a:gd name="T20" fmla="*/ 126 w 2971"/>
                      <a:gd name="T21" fmla="*/ 485 h 1273"/>
                      <a:gd name="T22" fmla="*/ 0 w 2971"/>
                      <a:gd name="T23" fmla="*/ 755 h 1273"/>
                      <a:gd name="T24" fmla="*/ 627 w 2971"/>
                      <a:gd name="T25" fmla="*/ 838 h 1273"/>
                      <a:gd name="T26" fmla="*/ 1014 w 2971"/>
                      <a:gd name="T27" fmla="*/ 912 h 1273"/>
                      <a:gd name="T28" fmla="*/ 1707 w 2971"/>
                      <a:gd name="T29" fmla="*/ 901 h 1273"/>
                      <a:gd name="T30" fmla="*/ 2027 w 2971"/>
                      <a:gd name="T31" fmla="*/ 936 h 1273"/>
                      <a:gd name="T32" fmla="*/ 1947 w 2971"/>
                      <a:gd name="T33" fmla="*/ 1015 h 1273"/>
                      <a:gd name="T34" fmla="*/ 2115 w 2971"/>
                      <a:gd name="T35" fmla="*/ 986 h 1273"/>
                      <a:gd name="T36" fmla="*/ 2323 w 2971"/>
                      <a:gd name="T37" fmla="*/ 978 h 1273"/>
                      <a:gd name="T38" fmla="*/ 2459 w 2971"/>
                      <a:gd name="T39" fmla="*/ 1070 h 1273"/>
                      <a:gd name="T40" fmla="*/ 2659 w 2971"/>
                      <a:gd name="T41" fmla="*/ 1120 h 1273"/>
                      <a:gd name="T42" fmla="*/ 2971 w 2971"/>
                      <a:gd name="T43" fmla="*/ 1084 h 127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971"/>
                      <a:gd name="T67" fmla="*/ 0 h 1273"/>
                      <a:gd name="T68" fmla="*/ 2971 w 2971"/>
                      <a:gd name="T69" fmla="*/ 1273 h 127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971" h="1273">
                        <a:moveTo>
                          <a:pt x="2971" y="1233"/>
                        </a:moveTo>
                        <a:lnTo>
                          <a:pt x="2611" y="777"/>
                        </a:lnTo>
                        <a:lnTo>
                          <a:pt x="2179" y="465"/>
                        </a:lnTo>
                        <a:lnTo>
                          <a:pt x="1635" y="113"/>
                        </a:lnTo>
                        <a:lnTo>
                          <a:pt x="1323" y="81"/>
                        </a:lnTo>
                        <a:lnTo>
                          <a:pt x="1075" y="57"/>
                        </a:lnTo>
                        <a:lnTo>
                          <a:pt x="891" y="9"/>
                        </a:lnTo>
                        <a:lnTo>
                          <a:pt x="708" y="0"/>
                        </a:lnTo>
                        <a:lnTo>
                          <a:pt x="378" y="186"/>
                        </a:lnTo>
                        <a:lnTo>
                          <a:pt x="204" y="486"/>
                        </a:lnTo>
                        <a:lnTo>
                          <a:pt x="126" y="552"/>
                        </a:lnTo>
                        <a:lnTo>
                          <a:pt x="0" y="858"/>
                        </a:lnTo>
                        <a:lnTo>
                          <a:pt x="627" y="953"/>
                        </a:lnTo>
                        <a:lnTo>
                          <a:pt x="1014" y="1038"/>
                        </a:lnTo>
                        <a:lnTo>
                          <a:pt x="1707" y="1025"/>
                        </a:lnTo>
                        <a:lnTo>
                          <a:pt x="2027" y="1065"/>
                        </a:lnTo>
                        <a:lnTo>
                          <a:pt x="1947" y="1153"/>
                        </a:lnTo>
                        <a:lnTo>
                          <a:pt x="2115" y="1121"/>
                        </a:lnTo>
                        <a:lnTo>
                          <a:pt x="2323" y="1113"/>
                        </a:lnTo>
                        <a:lnTo>
                          <a:pt x="2459" y="1217"/>
                        </a:lnTo>
                        <a:lnTo>
                          <a:pt x="2659" y="1273"/>
                        </a:lnTo>
                        <a:lnTo>
                          <a:pt x="2971" y="1233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 463"/>
                  <p:cNvSpPr>
                    <a:spLocks/>
                  </p:cNvSpPr>
                  <p:nvPr/>
                </p:nvSpPr>
                <p:spPr bwMode="auto">
                  <a:xfrm>
                    <a:off x="15520" y="363"/>
                    <a:ext cx="5363" cy="2005"/>
                  </a:xfrm>
                  <a:custGeom>
                    <a:avLst/>
                    <a:gdLst>
                      <a:gd name="T0" fmla="*/ 0 w 5363"/>
                      <a:gd name="T1" fmla="*/ 1529 h 2048"/>
                      <a:gd name="T2" fmla="*/ 1080 w 5363"/>
                      <a:gd name="T3" fmla="*/ 1397 h 2048"/>
                      <a:gd name="T4" fmla="*/ 1392 w 5363"/>
                      <a:gd name="T5" fmla="*/ 1413 h 2048"/>
                      <a:gd name="T6" fmla="*/ 2274 w 5363"/>
                      <a:gd name="T7" fmla="*/ 1339 h 2048"/>
                      <a:gd name="T8" fmla="*/ 3339 w 5363"/>
                      <a:gd name="T9" fmla="*/ 1408 h 2048"/>
                      <a:gd name="T10" fmla="*/ 4267 w 5363"/>
                      <a:gd name="T11" fmla="*/ 1620 h 2048"/>
                      <a:gd name="T12" fmla="*/ 5363 w 5363"/>
                      <a:gd name="T13" fmla="*/ 1803 h 2048"/>
                      <a:gd name="T14" fmla="*/ 4867 w 5363"/>
                      <a:gd name="T15" fmla="*/ 1535 h 2048"/>
                      <a:gd name="T16" fmla="*/ 4027 w 5363"/>
                      <a:gd name="T17" fmla="*/ 1233 h 2048"/>
                      <a:gd name="T18" fmla="*/ 3459 w 5363"/>
                      <a:gd name="T19" fmla="*/ 895 h 2048"/>
                      <a:gd name="T20" fmla="*/ 3123 w 5363"/>
                      <a:gd name="T21" fmla="*/ 627 h 2048"/>
                      <a:gd name="T22" fmla="*/ 2472 w 5363"/>
                      <a:gd name="T23" fmla="*/ 278 h 2048"/>
                      <a:gd name="T24" fmla="*/ 2299 w 5363"/>
                      <a:gd name="T25" fmla="*/ 149 h 2048"/>
                      <a:gd name="T26" fmla="*/ 2035 w 5363"/>
                      <a:gd name="T27" fmla="*/ 0 h 2048"/>
                      <a:gd name="T28" fmla="*/ 1787 w 5363"/>
                      <a:gd name="T29" fmla="*/ 23 h 2048"/>
                      <a:gd name="T30" fmla="*/ 1539 w 5363"/>
                      <a:gd name="T31" fmla="*/ 50 h 2048"/>
                      <a:gd name="T32" fmla="*/ 1380 w 5363"/>
                      <a:gd name="T33" fmla="*/ 165 h 2048"/>
                      <a:gd name="T34" fmla="*/ 675 w 5363"/>
                      <a:gd name="T35" fmla="*/ 486 h 2048"/>
                      <a:gd name="T36" fmla="*/ 478 w 5363"/>
                      <a:gd name="T37" fmla="*/ 988 h 2048"/>
                      <a:gd name="T38" fmla="*/ 0 w 5363"/>
                      <a:gd name="T39" fmla="*/ 1529 h 204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363"/>
                      <a:gd name="T61" fmla="*/ 0 h 2048"/>
                      <a:gd name="T62" fmla="*/ 5363 w 5363"/>
                      <a:gd name="T63" fmla="*/ 2048 h 204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363" h="2048">
                        <a:moveTo>
                          <a:pt x="0" y="1737"/>
                        </a:moveTo>
                        <a:lnTo>
                          <a:pt x="1080" y="1587"/>
                        </a:lnTo>
                        <a:lnTo>
                          <a:pt x="1392" y="1605"/>
                        </a:lnTo>
                        <a:lnTo>
                          <a:pt x="2274" y="1521"/>
                        </a:lnTo>
                        <a:lnTo>
                          <a:pt x="3339" y="1600"/>
                        </a:lnTo>
                        <a:lnTo>
                          <a:pt x="4267" y="1840"/>
                        </a:lnTo>
                        <a:lnTo>
                          <a:pt x="5363" y="2048"/>
                        </a:lnTo>
                        <a:lnTo>
                          <a:pt x="4867" y="1744"/>
                        </a:lnTo>
                        <a:lnTo>
                          <a:pt x="4027" y="1400"/>
                        </a:lnTo>
                        <a:lnTo>
                          <a:pt x="3459" y="1016"/>
                        </a:lnTo>
                        <a:lnTo>
                          <a:pt x="3123" y="712"/>
                        </a:lnTo>
                        <a:lnTo>
                          <a:pt x="2472" y="315"/>
                        </a:lnTo>
                        <a:lnTo>
                          <a:pt x="2299" y="168"/>
                        </a:lnTo>
                        <a:lnTo>
                          <a:pt x="2035" y="0"/>
                        </a:lnTo>
                        <a:lnTo>
                          <a:pt x="1787" y="24"/>
                        </a:lnTo>
                        <a:lnTo>
                          <a:pt x="1539" y="56"/>
                        </a:lnTo>
                        <a:lnTo>
                          <a:pt x="1380" y="189"/>
                        </a:lnTo>
                        <a:lnTo>
                          <a:pt x="675" y="552"/>
                        </a:lnTo>
                        <a:lnTo>
                          <a:pt x="478" y="1123"/>
                        </a:lnTo>
                        <a:lnTo>
                          <a:pt x="0" y="1737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 464"/>
                  <p:cNvSpPr>
                    <a:spLocks/>
                  </p:cNvSpPr>
                  <p:nvPr/>
                </p:nvSpPr>
                <p:spPr bwMode="auto">
                  <a:xfrm>
                    <a:off x="13816" y="1059"/>
                    <a:ext cx="408" cy="546"/>
                  </a:xfrm>
                  <a:custGeom>
                    <a:avLst/>
                    <a:gdLst>
                      <a:gd name="T0" fmla="*/ 408 w 408"/>
                      <a:gd name="T1" fmla="*/ 157 h 558"/>
                      <a:gd name="T2" fmla="*/ 348 w 408"/>
                      <a:gd name="T3" fmla="*/ 162 h 558"/>
                      <a:gd name="T4" fmla="*/ 252 w 408"/>
                      <a:gd name="T5" fmla="*/ 106 h 558"/>
                      <a:gd name="T6" fmla="*/ 246 w 408"/>
                      <a:gd name="T7" fmla="*/ 0 h 558"/>
                      <a:gd name="T8" fmla="*/ 30 w 408"/>
                      <a:gd name="T9" fmla="*/ 114 h 558"/>
                      <a:gd name="T10" fmla="*/ 0 w 408"/>
                      <a:gd name="T11" fmla="*/ 490 h 558"/>
                      <a:gd name="T12" fmla="*/ 408 w 408"/>
                      <a:gd name="T13" fmla="*/ 157 h 55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08"/>
                      <a:gd name="T22" fmla="*/ 0 h 558"/>
                      <a:gd name="T23" fmla="*/ 408 w 408"/>
                      <a:gd name="T24" fmla="*/ 558 h 55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08" h="558">
                        <a:moveTo>
                          <a:pt x="408" y="180"/>
                        </a:moveTo>
                        <a:lnTo>
                          <a:pt x="348" y="186"/>
                        </a:lnTo>
                        <a:lnTo>
                          <a:pt x="252" y="120"/>
                        </a:lnTo>
                        <a:lnTo>
                          <a:pt x="246" y="0"/>
                        </a:lnTo>
                        <a:lnTo>
                          <a:pt x="30" y="132"/>
                        </a:lnTo>
                        <a:lnTo>
                          <a:pt x="0" y="558"/>
                        </a:lnTo>
                        <a:lnTo>
                          <a:pt x="408" y="18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 465"/>
                  <p:cNvSpPr>
                    <a:spLocks/>
                  </p:cNvSpPr>
                  <p:nvPr/>
                </p:nvSpPr>
                <p:spPr bwMode="auto">
                  <a:xfrm>
                    <a:off x="12634" y="1000"/>
                    <a:ext cx="1260" cy="1369"/>
                  </a:xfrm>
                  <a:custGeom>
                    <a:avLst/>
                    <a:gdLst>
                      <a:gd name="T0" fmla="*/ 1254 w 1260"/>
                      <a:gd name="T1" fmla="*/ 466 h 1398"/>
                      <a:gd name="T2" fmla="*/ 1242 w 1260"/>
                      <a:gd name="T3" fmla="*/ 333 h 1398"/>
                      <a:gd name="T4" fmla="*/ 1260 w 1260"/>
                      <a:gd name="T5" fmla="*/ 154 h 1398"/>
                      <a:gd name="T6" fmla="*/ 1188 w 1260"/>
                      <a:gd name="T7" fmla="*/ 48 h 1398"/>
                      <a:gd name="T8" fmla="*/ 1104 w 1260"/>
                      <a:gd name="T9" fmla="*/ 0 h 1398"/>
                      <a:gd name="T10" fmla="*/ 930 w 1260"/>
                      <a:gd name="T11" fmla="*/ 116 h 1398"/>
                      <a:gd name="T12" fmla="*/ 648 w 1260"/>
                      <a:gd name="T13" fmla="*/ 312 h 1398"/>
                      <a:gd name="T14" fmla="*/ 0 w 1260"/>
                      <a:gd name="T15" fmla="*/ 1233 h 1398"/>
                      <a:gd name="T16" fmla="*/ 354 w 1260"/>
                      <a:gd name="T17" fmla="*/ 1080 h 1398"/>
                      <a:gd name="T18" fmla="*/ 516 w 1260"/>
                      <a:gd name="T19" fmla="*/ 1053 h 1398"/>
                      <a:gd name="T20" fmla="*/ 816 w 1260"/>
                      <a:gd name="T21" fmla="*/ 847 h 1398"/>
                      <a:gd name="T22" fmla="*/ 1254 w 1260"/>
                      <a:gd name="T23" fmla="*/ 466 h 139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0"/>
                      <a:gd name="T37" fmla="*/ 0 h 1398"/>
                      <a:gd name="T38" fmla="*/ 1260 w 1260"/>
                      <a:gd name="T39" fmla="*/ 1398 h 139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0" h="1398">
                        <a:moveTo>
                          <a:pt x="1254" y="528"/>
                        </a:moveTo>
                        <a:cubicBezTo>
                          <a:pt x="1254" y="516"/>
                          <a:pt x="1242" y="390"/>
                          <a:pt x="1242" y="378"/>
                        </a:cubicBezTo>
                        <a:lnTo>
                          <a:pt x="1260" y="174"/>
                        </a:lnTo>
                        <a:lnTo>
                          <a:pt x="1188" y="54"/>
                        </a:lnTo>
                        <a:lnTo>
                          <a:pt x="1104" y="0"/>
                        </a:lnTo>
                        <a:lnTo>
                          <a:pt x="930" y="132"/>
                        </a:lnTo>
                        <a:lnTo>
                          <a:pt x="648" y="354"/>
                        </a:lnTo>
                        <a:lnTo>
                          <a:pt x="0" y="1398"/>
                        </a:lnTo>
                        <a:lnTo>
                          <a:pt x="354" y="1224"/>
                        </a:lnTo>
                        <a:lnTo>
                          <a:pt x="516" y="1194"/>
                        </a:lnTo>
                        <a:lnTo>
                          <a:pt x="816" y="960"/>
                        </a:lnTo>
                        <a:cubicBezTo>
                          <a:pt x="939" y="849"/>
                          <a:pt x="1163" y="618"/>
                          <a:pt x="1254" y="52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 466"/>
                  <p:cNvSpPr>
                    <a:spLocks/>
                  </p:cNvSpPr>
                  <p:nvPr/>
                </p:nvSpPr>
                <p:spPr bwMode="auto">
                  <a:xfrm>
                    <a:off x="13600" y="213"/>
                    <a:ext cx="3516" cy="2039"/>
                  </a:xfrm>
                  <a:custGeom>
                    <a:avLst/>
                    <a:gdLst>
                      <a:gd name="T0" fmla="*/ 0 w 3516"/>
                      <a:gd name="T1" fmla="*/ 1837 h 2082"/>
                      <a:gd name="T2" fmla="*/ 1080 w 3516"/>
                      <a:gd name="T3" fmla="*/ 1705 h 2082"/>
                      <a:gd name="T4" fmla="*/ 1758 w 3516"/>
                      <a:gd name="T5" fmla="*/ 1450 h 2082"/>
                      <a:gd name="T6" fmla="*/ 1392 w 3516"/>
                      <a:gd name="T7" fmla="*/ 1721 h 2082"/>
                      <a:gd name="T8" fmla="*/ 2274 w 3516"/>
                      <a:gd name="T9" fmla="*/ 1646 h 2082"/>
                      <a:gd name="T10" fmla="*/ 3516 w 3516"/>
                      <a:gd name="T11" fmla="*/ 1673 h 2082"/>
                      <a:gd name="T12" fmla="*/ 3330 w 3516"/>
                      <a:gd name="T13" fmla="*/ 1202 h 2082"/>
                      <a:gd name="T14" fmla="*/ 3192 w 3516"/>
                      <a:gd name="T15" fmla="*/ 1001 h 2082"/>
                      <a:gd name="T16" fmla="*/ 2472 w 3516"/>
                      <a:gd name="T17" fmla="*/ 582 h 2082"/>
                      <a:gd name="T18" fmla="*/ 2208 w 3516"/>
                      <a:gd name="T19" fmla="*/ 307 h 2082"/>
                      <a:gd name="T20" fmla="*/ 2046 w 3516"/>
                      <a:gd name="T21" fmla="*/ 84 h 2082"/>
                      <a:gd name="T22" fmla="*/ 1938 w 3516"/>
                      <a:gd name="T23" fmla="*/ 0 h 2082"/>
                      <a:gd name="T24" fmla="*/ 1818 w 3516"/>
                      <a:gd name="T25" fmla="*/ 112 h 2082"/>
                      <a:gd name="T26" fmla="*/ 1758 w 3516"/>
                      <a:gd name="T27" fmla="*/ 60 h 2082"/>
                      <a:gd name="T28" fmla="*/ 1482 w 3516"/>
                      <a:gd name="T29" fmla="*/ 302 h 2082"/>
                      <a:gd name="T30" fmla="*/ 1380 w 3516"/>
                      <a:gd name="T31" fmla="*/ 471 h 2082"/>
                      <a:gd name="T32" fmla="*/ 1290 w 3516"/>
                      <a:gd name="T33" fmla="*/ 466 h 2082"/>
                      <a:gd name="T34" fmla="*/ 478 w 3516"/>
                      <a:gd name="T35" fmla="*/ 1296 h 2082"/>
                      <a:gd name="T36" fmla="*/ 0 w 3516"/>
                      <a:gd name="T37" fmla="*/ 1837 h 208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516"/>
                      <a:gd name="T58" fmla="*/ 0 h 2082"/>
                      <a:gd name="T59" fmla="*/ 3516 w 3516"/>
                      <a:gd name="T60" fmla="*/ 2082 h 2082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516" h="2082">
                        <a:moveTo>
                          <a:pt x="0" y="2082"/>
                        </a:moveTo>
                        <a:lnTo>
                          <a:pt x="1080" y="1932"/>
                        </a:lnTo>
                        <a:lnTo>
                          <a:pt x="1758" y="1644"/>
                        </a:lnTo>
                        <a:lnTo>
                          <a:pt x="1392" y="1950"/>
                        </a:lnTo>
                        <a:lnTo>
                          <a:pt x="2274" y="1866"/>
                        </a:lnTo>
                        <a:lnTo>
                          <a:pt x="3516" y="1896"/>
                        </a:lnTo>
                        <a:lnTo>
                          <a:pt x="3330" y="1362"/>
                        </a:lnTo>
                        <a:lnTo>
                          <a:pt x="3192" y="1134"/>
                        </a:lnTo>
                        <a:lnTo>
                          <a:pt x="2472" y="660"/>
                        </a:lnTo>
                        <a:lnTo>
                          <a:pt x="2208" y="348"/>
                        </a:lnTo>
                        <a:lnTo>
                          <a:pt x="2046" y="96"/>
                        </a:lnTo>
                        <a:lnTo>
                          <a:pt x="1938" y="0"/>
                        </a:lnTo>
                        <a:lnTo>
                          <a:pt x="1818" y="126"/>
                        </a:lnTo>
                        <a:lnTo>
                          <a:pt x="1758" y="66"/>
                        </a:lnTo>
                        <a:lnTo>
                          <a:pt x="1482" y="342"/>
                        </a:lnTo>
                        <a:lnTo>
                          <a:pt x="1380" y="534"/>
                        </a:lnTo>
                        <a:lnTo>
                          <a:pt x="1290" y="528"/>
                        </a:lnTo>
                        <a:lnTo>
                          <a:pt x="478" y="1468"/>
                        </a:lnTo>
                        <a:lnTo>
                          <a:pt x="0" y="2082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 467"/>
                  <p:cNvSpPr>
                    <a:spLocks/>
                  </p:cNvSpPr>
                  <p:nvPr/>
                </p:nvSpPr>
                <p:spPr bwMode="auto">
                  <a:xfrm>
                    <a:off x="13072" y="1100"/>
                    <a:ext cx="1440" cy="1251"/>
                  </a:xfrm>
                  <a:custGeom>
                    <a:avLst/>
                    <a:gdLst>
                      <a:gd name="T0" fmla="*/ 0 w 1440"/>
                      <a:gd name="T1" fmla="*/ 1125 h 1278"/>
                      <a:gd name="T2" fmla="*/ 222 w 1440"/>
                      <a:gd name="T3" fmla="*/ 1002 h 1278"/>
                      <a:gd name="T4" fmla="*/ 630 w 1440"/>
                      <a:gd name="T5" fmla="*/ 903 h 1278"/>
                      <a:gd name="T6" fmla="*/ 1440 w 1440"/>
                      <a:gd name="T7" fmla="*/ 65 h 1278"/>
                      <a:gd name="T8" fmla="*/ 1350 w 1440"/>
                      <a:gd name="T9" fmla="*/ 0 h 1278"/>
                      <a:gd name="T10" fmla="*/ 942 w 1440"/>
                      <a:gd name="T11" fmla="*/ 233 h 1278"/>
                      <a:gd name="T12" fmla="*/ 0 w 1440"/>
                      <a:gd name="T13" fmla="*/ 1125 h 127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40"/>
                      <a:gd name="T22" fmla="*/ 0 h 1278"/>
                      <a:gd name="T23" fmla="*/ 1440 w 1440"/>
                      <a:gd name="T24" fmla="*/ 1278 h 127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40" h="1278">
                        <a:moveTo>
                          <a:pt x="0" y="1278"/>
                        </a:moveTo>
                        <a:lnTo>
                          <a:pt x="222" y="1140"/>
                        </a:lnTo>
                        <a:lnTo>
                          <a:pt x="630" y="1026"/>
                        </a:lnTo>
                        <a:lnTo>
                          <a:pt x="1440" y="72"/>
                        </a:lnTo>
                        <a:lnTo>
                          <a:pt x="1350" y="0"/>
                        </a:lnTo>
                        <a:lnTo>
                          <a:pt x="942" y="264"/>
                        </a:lnTo>
                        <a:lnTo>
                          <a:pt x="0" y="127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008000"/>
                      </a:gs>
                    </a:gsLst>
                    <a:path path="rect">
                      <a:fillToRect l="100000" b="100000"/>
                    </a:path>
                  </a:gra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8" name="Freeform 10"/>
              <p:cNvSpPr/>
              <p:nvPr/>
            </p:nvSpPr>
            <p:spPr>
              <a:xfrm>
                <a:off x="6905749" y="695097"/>
                <a:ext cx="1676400" cy="685800"/>
              </a:xfrm>
              <a:custGeom>
                <a:avLst/>
                <a:gdLst>
                  <a:gd name="connsiteX0" fmla="*/ 2672861 w 2769577"/>
                  <a:gd name="connsiteY0" fmla="*/ 0 h 975947"/>
                  <a:gd name="connsiteX1" fmla="*/ 2057400 w 2769577"/>
                  <a:gd name="connsiteY1" fmla="*/ 149470 h 975947"/>
                  <a:gd name="connsiteX2" fmla="*/ 1433146 w 2769577"/>
                  <a:gd name="connsiteY2" fmla="*/ 237393 h 975947"/>
                  <a:gd name="connsiteX3" fmla="*/ 1072661 w 2769577"/>
                  <a:gd name="connsiteY3" fmla="*/ 369277 h 975947"/>
                  <a:gd name="connsiteX4" fmla="*/ 659423 w 2769577"/>
                  <a:gd name="connsiteY4" fmla="*/ 439616 h 975947"/>
                  <a:gd name="connsiteX5" fmla="*/ 8792 w 2769577"/>
                  <a:gd name="connsiteY5" fmla="*/ 791308 h 975947"/>
                  <a:gd name="connsiteX6" fmla="*/ 0 w 2769577"/>
                  <a:gd name="connsiteY6" fmla="*/ 975947 h 975947"/>
                  <a:gd name="connsiteX7" fmla="*/ 395654 w 2769577"/>
                  <a:gd name="connsiteY7" fmla="*/ 808893 h 975947"/>
                  <a:gd name="connsiteX8" fmla="*/ 712177 w 2769577"/>
                  <a:gd name="connsiteY8" fmla="*/ 633047 h 975947"/>
                  <a:gd name="connsiteX9" fmla="*/ 1213338 w 2769577"/>
                  <a:gd name="connsiteY9" fmla="*/ 509954 h 975947"/>
                  <a:gd name="connsiteX10" fmla="*/ 1415561 w 2769577"/>
                  <a:gd name="connsiteY10" fmla="*/ 430823 h 975947"/>
                  <a:gd name="connsiteX11" fmla="*/ 1943100 w 2769577"/>
                  <a:gd name="connsiteY11" fmla="*/ 580293 h 975947"/>
                  <a:gd name="connsiteX12" fmla="*/ 1925515 w 2769577"/>
                  <a:gd name="connsiteY12" fmla="*/ 870439 h 975947"/>
                  <a:gd name="connsiteX13" fmla="*/ 2066192 w 2769577"/>
                  <a:gd name="connsiteY13" fmla="*/ 879231 h 975947"/>
                  <a:gd name="connsiteX14" fmla="*/ 2083777 w 2769577"/>
                  <a:gd name="connsiteY14" fmla="*/ 509954 h 975947"/>
                  <a:gd name="connsiteX15" fmla="*/ 1635369 w 2769577"/>
                  <a:gd name="connsiteY15" fmla="*/ 386862 h 975947"/>
                  <a:gd name="connsiteX16" fmla="*/ 2031023 w 2769577"/>
                  <a:gd name="connsiteY16" fmla="*/ 307731 h 975947"/>
                  <a:gd name="connsiteX17" fmla="*/ 2233246 w 2769577"/>
                  <a:gd name="connsiteY17" fmla="*/ 290147 h 975947"/>
                  <a:gd name="connsiteX18" fmla="*/ 2505807 w 2769577"/>
                  <a:gd name="connsiteY18" fmla="*/ 167054 h 975947"/>
                  <a:gd name="connsiteX19" fmla="*/ 2628900 w 2769577"/>
                  <a:gd name="connsiteY19" fmla="*/ 114300 h 975947"/>
                  <a:gd name="connsiteX20" fmla="*/ 2769577 w 2769577"/>
                  <a:gd name="connsiteY20" fmla="*/ 8793 h 975947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6003"/>
                  <a:gd name="connsiteX1" fmla="*/ 2057400 w 2769577"/>
                  <a:gd name="connsiteY1" fmla="*/ 149470 h 976003"/>
                  <a:gd name="connsiteX2" fmla="*/ 1433146 w 2769577"/>
                  <a:gd name="connsiteY2" fmla="*/ 237393 h 976003"/>
                  <a:gd name="connsiteX3" fmla="*/ 1072661 w 2769577"/>
                  <a:gd name="connsiteY3" fmla="*/ 369277 h 976003"/>
                  <a:gd name="connsiteX4" fmla="*/ 659423 w 2769577"/>
                  <a:gd name="connsiteY4" fmla="*/ 439616 h 976003"/>
                  <a:gd name="connsiteX5" fmla="*/ 8792 w 2769577"/>
                  <a:gd name="connsiteY5" fmla="*/ 791308 h 976003"/>
                  <a:gd name="connsiteX6" fmla="*/ 0 w 2769577"/>
                  <a:gd name="connsiteY6" fmla="*/ 975947 h 976003"/>
                  <a:gd name="connsiteX7" fmla="*/ 395654 w 2769577"/>
                  <a:gd name="connsiteY7" fmla="*/ 808893 h 976003"/>
                  <a:gd name="connsiteX8" fmla="*/ 712177 w 2769577"/>
                  <a:gd name="connsiteY8" fmla="*/ 633047 h 976003"/>
                  <a:gd name="connsiteX9" fmla="*/ 1213338 w 2769577"/>
                  <a:gd name="connsiteY9" fmla="*/ 509954 h 976003"/>
                  <a:gd name="connsiteX10" fmla="*/ 1415561 w 2769577"/>
                  <a:gd name="connsiteY10" fmla="*/ 430823 h 976003"/>
                  <a:gd name="connsiteX11" fmla="*/ 1943100 w 2769577"/>
                  <a:gd name="connsiteY11" fmla="*/ 580293 h 976003"/>
                  <a:gd name="connsiteX12" fmla="*/ 1925515 w 2769577"/>
                  <a:gd name="connsiteY12" fmla="*/ 870439 h 976003"/>
                  <a:gd name="connsiteX13" fmla="*/ 2066192 w 2769577"/>
                  <a:gd name="connsiteY13" fmla="*/ 879231 h 976003"/>
                  <a:gd name="connsiteX14" fmla="*/ 2083777 w 2769577"/>
                  <a:gd name="connsiteY14" fmla="*/ 509954 h 976003"/>
                  <a:gd name="connsiteX15" fmla="*/ 1635369 w 2769577"/>
                  <a:gd name="connsiteY15" fmla="*/ 386862 h 976003"/>
                  <a:gd name="connsiteX16" fmla="*/ 2031023 w 2769577"/>
                  <a:gd name="connsiteY16" fmla="*/ 307731 h 976003"/>
                  <a:gd name="connsiteX17" fmla="*/ 2233246 w 2769577"/>
                  <a:gd name="connsiteY17" fmla="*/ 290147 h 976003"/>
                  <a:gd name="connsiteX18" fmla="*/ 2505807 w 2769577"/>
                  <a:gd name="connsiteY18" fmla="*/ 167054 h 976003"/>
                  <a:gd name="connsiteX19" fmla="*/ 2628900 w 2769577"/>
                  <a:gd name="connsiteY19" fmla="*/ 114300 h 976003"/>
                  <a:gd name="connsiteX20" fmla="*/ 2769577 w 2769577"/>
                  <a:gd name="connsiteY20" fmla="*/ 8793 h 976003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433146 w 2769577"/>
                  <a:gd name="connsiteY2" fmla="*/ 237393 h 975981"/>
                  <a:gd name="connsiteX3" fmla="*/ 1072661 w 2769577"/>
                  <a:gd name="connsiteY3" fmla="*/ 369277 h 975981"/>
                  <a:gd name="connsiteX4" fmla="*/ 659423 w 2769577"/>
                  <a:gd name="connsiteY4" fmla="*/ 439616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213338 w 2769577"/>
                  <a:gd name="connsiteY9" fmla="*/ 509954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33246 w 2769577"/>
                  <a:gd name="connsiteY17" fmla="*/ 290147 h 975981"/>
                  <a:gd name="connsiteX18" fmla="*/ 2505807 w 2769577"/>
                  <a:gd name="connsiteY18" fmla="*/ 167054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433146 w 2769577"/>
                  <a:gd name="connsiteY2" fmla="*/ 237393 h 975981"/>
                  <a:gd name="connsiteX3" fmla="*/ 1072661 w 2769577"/>
                  <a:gd name="connsiteY3" fmla="*/ 369277 h 975981"/>
                  <a:gd name="connsiteX4" fmla="*/ 659423 w 2769577"/>
                  <a:gd name="connsiteY4" fmla="*/ 439616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33246 w 2769577"/>
                  <a:gd name="connsiteY17" fmla="*/ 290147 h 975981"/>
                  <a:gd name="connsiteX18" fmla="*/ 2505807 w 2769577"/>
                  <a:gd name="connsiteY18" fmla="*/ 167054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433146 w 2769577"/>
                  <a:gd name="connsiteY2" fmla="*/ 237393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33246 w 2769577"/>
                  <a:gd name="connsiteY17" fmla="*/ 290147 h 975981"/>
                  <a:gd name="connsiteX18" fmla="*/ 2505807 w 2769577"/>
                  <a:gd name="connsiteY18" fmla="*/ 167054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33246 w 2769577"/>
                  <a:gd name="connsiteY17" fmla="*/ 290147 h 975981"/>
                  <a:gd name="connsiteX18" fmla="*/ 2505807 w 2769577"/>
                  <a:gd name="connsiteY18" fmla="*/ 167054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77208 w 2769577"/>
                  <a:gd name="connsiteY17" fmla="*/ 211016 h 975981"/>
                  <a:gd name="connsiteX18" fmla="*/ 2505807 w 2769577"/>
                  <a:gd name="connsiteY18" fmla="*/ 167054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77208 w 2769577"/>
                  <a:gd name="connsiteY17" fmla="*/ 211016 h 975981"/>
                  <a:gd name="connsiteX18" fmla="*/ 2523392 w 2769577"/>
                  <a:gd name="connsiteY18" fmla="*/ 131885 h 975981"/>
                  <a:gd name="connsiteX19" fmla="*/ 2628900 w 2769577"/>
                  <a:gd name="connsiteY19" fmla="*/ 114300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2031023 w 2769577"/>
                  <a:gd name="connsiteY16" fmla="*/ 307731 h 975981"/>
                  <a:gd name="connsiteX17" fmla="*/ 2277208 w 2769577"/>
                  <a:gd name="connsiteY17" fmla="*/ 211016 h 975981"/>
                  <a:gd name="connsiteX18" fmla="*/ 2523392 w 2769577"/>
                  <a:gd name="connsiteY18" fmla="*/ 131885 h 975981"/>
                  <a:gd name="connsiteX19" fmla="*/ 2646485 w 2769577"/>
                  <a:gd name="connsiteY19" fmla="*/ 87923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1951892 w 2769577"/>
                  <a:gd name="connsiteY16" fmla="*/ 298939 h 975981"/>
                  <a:gd name="connsiteX17" fmla="*/ 2277208 w 2769577"/>
                  <a:gd name="connsiteY17" fmla="*/ 211016 h 975981"/>
                  <a:gd name="connsiteX18" fmla="*/ 2523392 w 2769577"/>
                  <a:gd name="connsiteY18" fmla="*/ 131885 h 975981"/>
                  <a:gd name="connsiteX19" fmla="*/ 2646485 w 2769577"/>
                  <a:gd name="connsiteY19" fmla="*/ 87923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635369 w 2769577"/>
                  <a:gd name="connsiteY15" fmla="*/ 386862 h 975981"/>
                  <a:gd name="connsiteX16" fmla="*/ 1925515 w 2769577"/>
                  <a:gd name="connsiteY16" fmla="*/ 281355 h 975981"/>
                  <a:gd name="connsiteX17" fmla="*/ 2277208 w 2769577"/>
                  <a:gd name="connsiteY17" fmla="*/ 211016 h 975981"/>
                  <a:gd name="connsiteX18" fmla="*/ 2523392 w 2769577"/>
                  <a:gd name="connsiteY18" fmla="*/ 131885 h 975981"/>
                  <a:gd name="connsiteX19" fmla="*/ 2646485 w 2769577"/>
                  <a:gd name="connsiteY19" fmla="*/ 87923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975981"/>
                  <a:gd name="connsiteX1" fmla="*/ 2057400 w 2769577"/>
                  <a:gd name="connsiteY1" fmla="*/ 149470 h 975981"/>
                  <a:gd name="connsiteX2" fmla="*/ 1529862 w 2769577"/>
                  <a:gd name="connsiteY2" fmla="*/ 254978 h 975981"/>
                  <a:gd name="connsiteX3" fmla="*/ 1072661 w 2769577"/>
                  <a:gd name="connsiteY3" fmla="*/ 369277 h 975981"/>
                  <a:gd name="connsiteX4" fmla="*/ 720969 w 2769577"/>
                  <a:gd name="connsiteY4" fmla="*/ 465993 h 975981"/>
                  <a:gd name="connsiteX5" fmla="*/ 8792 w 2769577"/>
                  <a:gd name="connsiteY5" fmla="*/ 791308 h 975981"/>
                  <a:gd name="connsiteX6" fmla="*/ 0 w 2769577"/>
                  <a:gd name="connsiteY6" fmla="*/ 975947 h 975981"/>
                  <a:gd name="connsiteX7" fmla="*/ 430823 w 2769577"/>
                  <a:gd name="connsiteY7" fmla="*/ 738555 h 975981"/>
                  <a:gd name="connsiteX8" fmla="*/ 712177 w 2769577"/>
                  <a:gd name="connsiteY8" fmla="*/ 633047 h 975981"/>
                  <a:gd name="connsiteX9" fmla="*/ 1107830 w 2769577"/>
                  <a:gd name="connsiteY9" fmla="*/ 527538 h 975981"/>
                  <a:gd name="connsiteX10" fmla="*/ 1415561 w 2769577"/>
                  <a:gd name="connsiteY10" fmla="*/ 430823 h 975981"/>
                  <a:gd name="connsiteX11" fmla="*/ 1943100 w 2769577"/>
                  <a:gd name="connsiteY11" fmla="*/ 580293 h 975981"/>
                  <a:gd name="connsiteX12" fmla="*/ 1925515 w 2769577"/>
                  <a:gd name="connsiteY12" fmla="*/ 870439 h 975981"/>
                  <a:gd name="connsiteX13" fmla="*/ 2066192 w 2769577"/>
                  <a:gd name="connsiteY13" fmla="*/ 879231 h 975981"/>
                  <a:gd name="connsiteX14" fmla="*/ 2083777 w 2769577"/>
                  <a:gd name="connsiteY14" fmla="*/ 509954 h 975981"/>
                  <a:gd name="connsiteX15" fmla="*/ 1565030 w 2769577"/>
                  <a:gd name="connsiteY15" fmla="*/ 378069 h 975981"/>
                  <a:gd name="connsiteX16" fmla="*/ 1925515 w 2769577"/>
                  <a:gd name="connsiteY16" fmla="*/ 281355 h 975981"/>
                  <a:gd name="connsiteX17" fmla="*/ 2277208 w 2769577"/>
                  <a:gd name="connsiteY17" fmla="*/ 211016 h 975981"/>
                  <a:gd name="connsiteX18" fmla="*/ 2523392 w 2769577"/>
                  <a:gd name="connsiteY18" fmla="*/ 131885 h 975981"/>
                  <a:gd name="connsiteX19" fmla="*/ 2646485 w 2769577"/>
                  <a:gd name="connsiteY19" fmla="*/ 87923 h 975981"/>
                  <a:gd name="connsiteX20" fmla="*/ 2769577 w 2769577"/>
                  <a:gd name="connsiteY20" fmla="*/ 8793 h 975981"/>
                  <a:gd name="connsiteX0" fmla="*/ 2672861 w 2769577"/>
                  <a:gd name="connsiteY0" fmla="*/ 0 h 1134208"/>
                  <a:gd name="connsiteX1" fmla="*/ 2057400 w 2769577"/>
                  <a:gd name="connsiteY1" fmla="*/ 149470 h 1134208"/>
                  <a:gd name="connsiteX2" fmla="*/ 1529862 w 2769577"/>
                  <a:gd name="connsiteY2" fmla="*/ 254978 h 1134208"/>
                  <a:gd name="connsiteX3" fmla="*/ 1072661 w 2769577"/>
                  <a:gd name="connsiteY3" fmla="*/ 369277 h 1134208"/>
                  <a:gd name="connsiteX4" fmla="*/ 720969 w 2769577"/>
                  <a:gd name="connsiteY4" fmla="*/ 465993 h 1134208"/>
                  <a:gd name="connsiteX5" fmla="*/ 8792 w 2769577"/>
                  <a:gd name="connsiteY5" fmla="*/ 791308 h 1134208"/>
                  <a:gd name="connsiteX6" fmla="*/ 0 w 2769577"/>
                  <a:gd name="connsiteY6" fmla="*/ 975947 h 1134208"/>
                  <a:gd name="connsiteX7" fmla="*/ 430823 w 2769577"/>
                  <a:gd name="connsiteY7" fmla="*/ 738555 h 1134208"/>
                  <a:gd name="connsiteX8" fmla="*/ 712177 w 2769577"/>
                  <a:gd name="connsiteY8" fmla="*/ 633047 h 1134208"/>
                  <a:gd name="connsiteX9" fmla="*/ 1107830 w 2769577"/>
                  <a:gd name="connsiteY9" fmla="*/ 527538 h 1134208"/>
                  <a:gd name="connsiteX10" fmla="*/ 1415561 w 2769577"/>
                  <a:gd name="connsiteY10" fmla="*/ 430823 h 1134208"/>
                  <a:gd name="connsiteX11" fmla="*/ 1943100 w 2769577"/>
                  <a:gd name="connsiteY11" fmla="*/ 580293 h 1134208"/>
                  <a:gd name="connsiteX12" fmla="*/ 1925515 w 2769577"/>
                  <a:gd name="connsiteY12" fmla="*/ 870439 h 1134208"/>
                  <a:gd name="connsiteX13" fmla="*/ 2074984 w 2769577"/>
                  <a:gd name="connsiteY13" fmla="*/ 1134208 h 1134208"/>
                  <a:gd name="connsiteX14" fmla="*/ 2083777 w 2769577"/>
                  <a:gd name="connsiteY14" fmla="*/ 509954 h 1134208"/>
                  <a:gd name="connsiteX15" fmla="*/ 1565030 w 2769577"/>
                  <a:gd name="connsiteY15" fmla="*/ 378069 h 1134208"/>
                  <a:gd name="connsiteX16" fmla="*/ 1925515 w 2769577"/>
                  <a:gd name="connsiteY16" fmla="*/ 281355 h 1134208"/>
                  <a:gd name="connsiteX17" fmla="*/ 2277208 w 2769577"/>
                  <a:gd name="connsiteY17" fmla="*/ 211016 h 1134208"/>
                  <a:gd name="connsiteX18" fmla="*/ 2523392 w 2769577"/>
                  <a:gd name="connsiteY18" fmla="*/ 131885 h 1134208"/>
                  <a:gd name="connsiteX19" fmla="*/ 2646485 w 2769577"/>
                  <a:gd name="connsiteY19" fmla="*/ 87923 h 1134208"/>
                  <a:gd name="connsiteX20" fmla="*/ 2769577 w 2769577"/>
                  <a:gd name="connsiteY20" fmla="*/ 8793 h 1134208"/>
                  <a:gd name="connsiteX0" fmla="*/ 2672861 w 2769577"/>
                  <a:gd name="connsiteY0" fmla="*/ 0 h 1134208"/>
                  <a:gd name="connsiteX1" fmla="*/ 2057400 w 2769577"/>
                  <a:gd name="connsiteY1" fmla="*/ 149470 h 1134208"/>
                  <a:gd name="connsiteX2" fmla="*/ 1529862 w 2769577"/>
                  <a:gd name="connsiteY2" fmla="*/ 254978 h 1134208"/>
                  <a:gd name="connsiteX3" fmla="*/ 1072661 w 2769577"/>
                  <a:gd name="connsiteY3" fmla="*/ 369277 h 1134208"/>
                  <a:gd name="connsiteX4" fmla="*/ 720969 w 2769577"/>
                  <a:gd name="connsiteY4" fmla="*/ 465993 h 1134208"/>
                  <a:gd name="connsiteX5" fmla="*/ 8792 w 2769577"/>
                  <a:gd name="connsiteY5" fmla="*/ 791308 h 1134208"/>
                  <a:gd name="connsiteX6" fmla="*/ 0 w 2769577"/>
                  <a:gd name="connsiteY6" fmla="*/ 975947 h 1134208"/>
                  <a:gd name="connsiteX7" fmla="*/ 430823 w 2769577"/>
                  <a:gd name="connsiteY7" fmla="*/ 738555 h 1134208"/>
                  <a:gd name="connsiteX8" fmla="*/ 712177 w 2769577"/>
                  <a:gd name="connsiteY8" fmla="*/ 633047 h 1134208"/>
                  <a:gd name="connsiteX9" fmla="*/ 1107830 w 2769577"/>
                  <a:gd name="connsiteY9" fmla="*/ 527538 h 1134208"/>
                  <a:gd name="connsiteX10" fmla="*/ 1415561 w 2769577"/>
                  <a:gd name="connsiteY10" fmla="*/ 430823 h 1134208"/>
                  <a:gd name="connsiteX11" fmla="*/ 1943100 w 2769577"/>
                  <a:gd name="connsiteY11" fmla="*/ 580293 h 1134208"/>
                  <a:gd name="connsiteX12" fmla="*/ 1925515 w 2769577"/>
                  <a:gd name="connsiteY12" fmla="*/ 1134208 h 1134208"/>
                  <a:gd name="connsiteX13" fmla="*/ 2074984 w 2769577"/>
                  <a:gd name="connsiteY13" fmla="*/ 1134208 h 1134208"/>
                  <a:gd name="connsiteX14" fmla="*/ 2083777 w 2769577"/>
                  <a:gd name="connsiteY14" fmla="*/ 509954 h 1134208"/>
                  <a:gd name="connsiteX15" fmla="*/ 1565030 w 2769577"/>
                  <a:gd name="connsiteY15" fmla="*/ 378069 h 1134208"/>
                  <a:gd name="connsiteX16" fmla="*/ 1925515 w 2769577"/>
                  <a:gd name="connsiteY16" fmla="*/ 281355 h 1134208"/>
                  <a:gd name="connsiteX17" fmla="*/ 2277208 w 2769577"/>
                  <a:gd name="connsiteY17" fmla="*/ 211016 h 1134208"/>
                  <a:gd name="connsiteX18" fmla="*/ 2523392 w 2769577"/>
                  <a:gd name="connsiteY18" fmla="*/ 131885 h 1134208"/>
                  <a:gd name="connsiteX19" fmla="*/ 2646485 w 2769577"/>
                  <a:gd name="connsiteY19" fmla="*/ 87923 h 1134208"/>
                  <a:gd name="connsiteX20" fmla="*/ 2769577 w 2769577"/>
                  <a:gd name="connsiteY20" fmla="*/ 8793 h 1134208"/>
                  <a:gd name="connsiteX0" fmla="*/ 2664069 w 2760785"/>
                  <a:gd name="connsiteY0" fmla="*/ 0 h 1134208"/>
                  <a:gd name="connsiteX1" fmla="*/ 2048608 w 2760785"/>
                  <a:gd name="connsiteY1" fmla="*/ 149470 h 1134208"/>
                  <a:gd name="connsiteX2" fmla="*/ 1521070 w 2760785"/>
                  <a:gd name="connsiteY2" fmla="*/ 254978 h 1134208"/>
                  <a:gd name="connsiteX3" fmla="*/ 1063869 w 2760785"/>
                  <a:gd name="connsiteY3" fmla="*/ 369277 h 1134208"/>
                  <a:gd name="connsiteX4" fmla="*/ 712177 w 2760785"/>
                  <a:gd name="connsiteY4" fmla="*/ 465993 h 1134208"/>
                  <a:gd name="connsiteX5" fmla="*/ 0 w 2760785"/>
                  <a:gd name="connsiteY5" fmla="*/ 791308 h 1134208"/>
                  <a:gd name="connsiteX6" fmla="*/ 457663 w 2760785"/>
                  <a:gd name="connsiteY6" fmla="*/ 747060 h 1134208"/>
                  <a:gd name="connsiteX7" fmla="*/ 422031 w 2760785"/>
                  <a:gd name="connsiteY7" fmla="*/ 738555 h 1134208"/>
                  <a:gd name="connsiteX8" fmla="*/ 703385 w 2760785"/>
                  <a:gd name="connsiteY8" fmla="*/ 633047 h 1134208"/>
                  <a:gd name="connsiteX9" fmla="*/ 1099038 w 2760785"/>
                  <a:gd name="connsiteY9" fmla="*/ 527538 h 1134208"/>
                  <a:gd name="connsiteX10" fmla="*/ 1406769 w 2760785"/>
                  <a:gd name="connsiteY10" fmla="*/ 430823 h 1134208"/>
                  <a:gd name="connsiteX11" fmla="*/ 1934308 w 2760785"/>
                  <a:gd name="connsiteY11" fmla="*/ 580293 h 1134208"/>
                  <a:gd name="connsiteX12" fmla="*/ 1916723 w 2760785"/>
                  <a:gd name="connsiteY12" fmla="*/ 1134208 h 1134208"/>
                  <a:gd name="connsiteX13" fmla="*/ 2066192 w 2760785"/>
                  <a:gd name="connsiteY13" fmla="*/ 1134208 h 1134208"/>
                  <a:gd name="connsiteX14" fmla="*/ 2074985 w 2760785"/>
                  <a:gd name="connsiteY14" fmla="*/ 509954 h 1134208"/>
                  <a:gd name="connsiteX15" fmla="*/ 1556238 w 2760785"/>
                  <a:gd name="connsiteY15" fmla="*/ 378069 h 1134208"/>
                  <a:gd name="connsiteX16" fmla="*/ 1916723 w 2760785"/>
                  <a:gd name="connsiteY16" fmla="*/ 281355 h 1134208"/>
                  <a:gd name="connsiteX17" fmla="*/ 2268416 w 2760785"/>
                  <a:gd name="connsiteY17" fmla="*/ 211016 h 1134208"/>
                  <a:gd name="connsiteX18" fmla="*/ 2514600 w 2760785"/>
                  <a:gd name="connsiteY18" fmla="*/ 131885 h 1134208"/>
                  <a:gd name="connsiteX19" fmla="*/ 2637693 w 2760785"/>
                  <a:gd name="connsiteY19" fmla="*/ 87923 h 1134208"/>
                  <a:gd name="connsiteX20" fmla="*/ 2760785 w 2760785"/>
                  <a:gd name="connsiteY20" fmla="*/ 8793 h 1134208"/>
                  <a:gd name="connsiteX0" fmla="*/ 2282992 w 2379708"/>
                  <a:gd name="connsiteY0" fmla="*/ 0 h 1134208"/>
                  <a:gd name="connsiteX1" fmla="*/ 1667531 w 2379708"/>
                  <a:gd name="connsiteY1" fmla="*/ 149470 h 1134208"/>
                  <a:gd name="connsiteX2" fmla="*/ 1139993 w 2379708"/>
                  <a:gd name="connsiteY2" fmla="*/ 254978 h 1134208"/>
                  <a:gd name="connsiteX3" fmla="*/ 682792 w 2379708"/>
                  <a:gd name="connsiteY3" fmla="*/ 369277 h 1134208"/>
                  <a:gd name="connsiteX4" fmla="*/ 331100 w 2379708"/>
                  <a:gd name="connsiteY4" fmla="*/ 465993 h 1134208"/>
                  <a:gd name="connsiteX5" fmla="*/ 76586 w 2379708"/>
                  <a:gd name="connsiteY5" fmla="*/ 560295 h 1134208"/>
                  <a:gd name="connsiteX6" fmla="*/ 76586 w 2379708"/>
                  <a:gd name="connsiteY6" fmla="*/ 747060 h 1134208"/>
                  <a:gd name="connsiteX7" fmla="*/ 40954 w 2379708"/>
                  <a:gd name="connsiteY7" fmla="*/ 738555 h 1134208"/>
                  <a:gd name="connsiteX8" fmla="*/ 322308 w 2379708"/>
                  <a:gd name="connsiteY8" fmla="*/ 633047 h 1134208"/>
                  <a:gd name="connsiteX9" fmla="*/ 717961 w 2379708"/>
                  <a:gd name="connsiteY9" fmla="*/ 527538 h 1134208"/>
                  <a:gd name="connsiteX10" fmla="*/ 1025692 w 2379708"/>
                  <a:gd name="connsiteY10" fmla="*/ 430823 h 1134208"/>
                  <a:gd name="connsiteX11" fmla="*/ 1553231 w 2379708"/>
                  <a:gd name="connsiteY11" fmla="*/ 580293 h 1134208"/>
                  <a:gd name="connsiteX12" fmla="*/ 1535646 w 2379708"/>
                  <a:gd name="connsiteY12" fmla="*/ 1134208 h 1134208"/>
                  <a:gd name="connsiteX13" fmla="*/ 1685115 w 2379708"/>
                  <a:gd name="connsiteY13" fmla="*/ 1134208 h 1134208"/>
                  <a:gd name="connsiteX14" fmla="*/ 1693908 w 2379708"/>
                  <a:gd name="connsiteY14" fmla="*/ 509954 h 1134208"/>
                  <a:gd name="connsiteX15" fmla="*/ 1175161 w 2379708"/>
                  <a:gd name="connsiteY15" fmla="*/ 378069 h 1134208"/>
                  <a:gd name="connsiteX16" fmla="*/ 1535646 w 2379708"/>
                  <a:gd name="connsiteY16" fmla="*/ 281355 h 1134208"/>
                  <a:gd name="connsiteX17" fmla="*/ 1887339 w 2379708"/>
                  <a:gd name="connsiteY17" fmla="*/ 211016 h 1134208"/>
                  <a:gd name="connsiteX18" fmla="*/ 2133523 w 2379708"/>
                  <a:gd name="connsiteY18" fmla="*/ 131885 h 1134208"/>
                  <a:gd name="connsiteX19" fmla="*/ 2256616 w 2379708"/>
                  <a:gd name="connsiteY19" fmla="*/ 87923 h 1134208"/>
                  <a:gd name="connsiteX20" fmla="*/ 2379708 w 2379708"/>
                  <a:gd name="connsiteY20" fmla="*/ 8793 h 1134208"/>
                  <a:gd name="connsiteX0" fmla="*/ 2282992 w 2379708"/>
                  <a:gd name="connsiteY0" fmla="*/ 0 h 1134208"/>
                  <a:gd name="connsiteX1" fmla="*/ 1667531 w 2379708"/>
                  <a:gd name="connsiteY1" fmla="*/ 149470 h 1134208"/>
                  <a:gd name="connsiteX2" fmla="*/ 1139993 w 2379708"/>
                  <a:gd name="connsiteY2" fmla="*/ 254978 h 1134208"/>
                  <a:gd name="connsiteX3" fmla="*/ 682792 w 2379708"/>
                  <a:gd name="connsiteY3" fmla="*/ 369277 h 1134208"/>
                  <a:gd name="connsiteX4" fmla="*/ 331100 w 2379708"/>
                  <a:gd name="connsiteY4" fmla="*/ 465993 h 1134208"/>
                  <a:gd name="connsiteX5" fmla="*/ 76586 w 2379708"/>
                  <a:gd name="connsiteY5" fmla="*/ 560295 h 1134208"/>
                  <a:gd name="connsiteX6" fmla="*/ 76586 w 2379708"/>
                  <a:gd name="connsiteY6" fmla="*/ 747060 h 1134208"/>
                  <a:gd name="connsiteX7" fmla="*/ 40954 w 2379708"/>
                  <a:gd name="connsiteY7" fmla="*/ 738555 h 1134208"/>
                  <a:gd name="connsiteX8" fmla="*/ 322308 w 2379708"/>
                  <a:gd name="connsiteY8" fmla="*/ 633047 h 1134208"/>
                  <a:gd name="connsiteX9" fmla="*/ 717961 w 2379708"/>
                  <a:gd name="connsiteY9" fmla="*/ 527538 h 1134208"/>
                  <a:gd name="connsiteX10" fmla="*/ 1025692 w 2379708"/>
                  <a:gd name="connsiteY10" fmla="*/ 430823 h 1134208"/>
                  <a:gd name="connsiteX11" fmla="*/ 1196077 w 2379708"/>
                  <a:gd name="connsiteY11" fmla="*/ 747060 h 1134208"/>
                  <a:gd name="connsiteX12" fmla="*/ 1535646 w 2379708"/>
                  <a:gd name="connsiteY12" fmla="*/ 1134208 h 1134208"/>
                  <a:gd name="connsiteX13" fmla="*/ 1685115 w 2379708"/>
                  <a:gd name="connsiteY13" fmla="*/ 1134208 h 1134208"/>
                  <a:gd name="connsiteX14" fmla="*/ 1693908 w 2379708"/>
                  <a:gd name="connsiteY14" fmla="*/ 509954 h 1134208"/>
                  <a:gd name="connsiteX15" fmla="*/ 1175161 w 2379708"/>
                  <a:gd name="connsiteY15" fmla="*/ 378069 h 1134208"/>
                  <a:gd name="connsiteX16" fmla="*/ 1535646 w 2379708"/>
                  <a:gd name="connsiteY16" fmla="*/ 281355 h 1134208"/>
                  <a:gd name="connsiteX17" fmla="*/ 1887339 w 2379708"/>
                  <a:gd name="connsiteY17" fmla="*/ 211016 h 1134208"/>
                  <a:gd name="connsiteX18" fmla="*/ 2133523 w 2379708"/>
                  <a:gd name="connsiteY18" fmla="*/ 131885 h 1134208"/>
                  <a:gd name="connsiteX19" fmla="*/ 2256616 w 2379708"/>
                  <a:gd name="connsiteY19" fmla="*/ 87923 h 1134208"/>
                  <a:gd name="connsiteX20" fmla="*/ 2379708 w 2379708"/>
                  <a:gd name="connsiteY20" fmla="*/ 8793 h 1134208"/>
                  <a:gd name="connsiteX0" fmla="*/ 2282992 w 2379708"/>
                  <a:gd name="connsiteY0" fmla="*/ 0 h 1134208"/>
                  <a:gd name="connsiteX1" fmla="*/ 1667531 w 2379708"/>
                  <a:gd name="connsiteY1" fmla="*/ 149470 h 1134208"/>
                  <a:gd name="connsiteX2" fmla="*/ 1139993 w 2379708"/>
                  <a:gd name="connsiteY2" fmla="*/ 254978 h 1134208"/>
                  <a:gd name="connsiteX3" fmla="*/ 682792 w 2379708"/>
                  <a:gd name="connsiteY3" fmla="*/ 369277 h 1134208"/>
                  <a:gd name="connsiteX4" fmla="*/ 331100 w 2379708"/>
                  <a:gd name="connsiteY4" fmla="*/ 465993 h 1134208"/>
                  <a:gd name="connsiteX5" fmla="*/ 76586 w 2379708"/>
                  <a:gd name="connsiteY5" fmla="*/ 560295 h 1134208"/>
                  <a:gd name="connsiteX6" fmla="*/ 76586 w 2379708"/>
                  <a:gd name="connsiteY6" fmla="*/ 747060 h 1134208"/>
                  <a:gd name="connsiteX7" fmla="*/ 40954 w 2379708"/>
                  <a:gd name="connsiteY7" fmla="*/ 738555 h 1134208"/>
                  <a:gd name="connsiteX8" fmla="*/ 322308 w 2379708"/>
                  <a:gd name="connsiteY8" fmla="*/ 633047 h 1134208"/>
                  <a:gd name="connsiteX9" fmla="*/ 717961 w 2379708"/>
                  <a:gd name="connsiteY9" fmla="*/ 527538 h 1134208"/>
                  <a:gd name="connsiteX10" fmla="*/ 1025692 w 2379708"/>
                  <a:gd name="connsiteY10" fmla="*/ 430823 h 1134208"/>
                  <a:gd name="connsiteX11" fmla="*/ 1196077 w 2379708"/>
                  <a:gd name="connsiteY11" fmla="*/ 747060 h 1134208"/>
                  <a:gd name="connsiteX12" fmla="*/ 1535646 w 2379708"/>
                  <a:gd name="connsiteY12" fmla="*/ 1134208 h 1134208"/>
                  <a:gd name="connsiteX13" fmla="*/ 1685115 w 2379708"/>
                  <a:gd name="connsiteY13" fmla="*/ 1134208 h 1134208"/>
                  <a:gd name="connsiteX14" fmla="*/ 1382659 w 2379708"/>
                  <a:gd name="connsiteY14" fmla="*/ 747060 h 1134208"/>
                  <a:gd name="connsiteX15" fmla="*/ 1175161 w 2379708"/>
                  <a:gd name="connsiteY15" fmla="*/ 378069 h 1134208"/>
                  <a:gd name="connsiteX16" fmla="*/ 1535646 w 2379708"/>
                  <a:gd name="connsiteY16" fmla="*/ 281355 h 1134208"/>
                  <a:gd name="connsiteX17" fmla="*/ 1887339 w 2379708"/>
                  <a:gd name="connsiteY17" fmla="*/ 211016 h 1134208"/>
                  <a:gd name="connsiteX18" fmla="*/ 2133523 w 2379708"/>
                  <a:gd name="connsiteY18" fmla="*/ 131885 h 1134208"/>
                  <a:gd name="connsiteX19" fmla="*/ 2256616 w 2379708"/>
                  <a:gd name="connsiteY19" fmla="*/ 87923 h 1134208"/>
                  <a:gd name="connsiteX20" fmla="*/ 2379708 w 2379708"/>
                  <a:gd name="connsiteY20" fmla="*/ 8793 h 1134208"/>
                  <a:gd name="connsiteX0" fmla="*/ 2282992 w 2379708"/>
                  <a:gd name="connsiteY0" fmla="*/ 0 h 1134208"/>
                  <a:gd name="connsiteX1" fmla="*/ 1667531 w 2379708"/>
                  <a:gd name="connsiteY1" fmla="*/ 149470 h 1134208"/>
                  <a:gd name="connsiteX2" fmla="*/ 1139993 w 2379708"/>
                  <a:gd name="connsiteY2" fmla="*/ 254978 h 1134208"/>
                  <a:gd name="connsiteX3" fmla="*/ 682792 w 2379708"/>
                  <a:gd name="connsiteY3" fmla="*/ 369277 h 1134208"/>
                  <a:gd name="connsiteX4" fmla="*/ 331100 w 2379708"/>
                  <a:gd name="connsiteY4" fmla="*/ 465993 h 1134208"/>
                  <a:gd name="connsiteX5" fmla="*/ 76586 w 2379708"/>
                  <a:gd name="connsiteY5" fmla="*/ 560295 h 1134208"/>
                  <a:gd name="connsiteX6" fmla="*/ 76586 w 2379708"/>
                  <a:gd name="connsiteY6" fmla="*/ 747060 h 1134208"/>
                  <a:gd name="connsiteX7" fmla="*/ 40954 w 2379708"/>
                  <a:gd name="connsiteY7" fmla="*/ 738555 h 1134208"/>
                  <a:gd name="connsiteX8" fmla="*/ 322308 w 2379708"/>
                  <a:gd name="connsiteY8" fmla="*/ 633047 h 1134208"/>
                  <a:gd name="connsiteX9" fmla="*/ 717961 w 2379708"/>
                  <a:gd name="connsiteY9" fmla="*/ 527538 h 1134208"/>
                  <a:gd name="connsiteX10" fmla="*/ 1025692 w 2379708"/>
                  <a:gd name="connsiteY10" fmla="*/ 430823 h 1134208"/>
                  <a:gd name="connsiteX11" fmla="*/ 1196077 w 2379708"/>
                  <a:gd name="connsiteY11" fmla="*/ 747060 h 1134208"/>
                  <a:gd name="connsiteX12" fmla="*/ 1196077 w 2379708"/>
                  <a:gd name="connsiteY12" fmla="*/ 1027208 h 1134208"/>
                  <a:gd name="connsiteX13" fmla="*/ 1685115 w 2379708"/>
                  <a:gd name="connsiteY13" fmla="*/ 1134208 h 1134208"/>
                  <a:gd name="connsiteX14" fmla="*/ 1382659 w 2379708"/>
                  <a:gd name="connsiteY14" fmla="*/ 747060 h 1134208"/>
                  <a:gd name="connsiteX15" fmla="*/ 1175161 w 2379708"/>
                  <a:gd name="connsiteY15" fmla="*/ 378069 h 1134208"/>
                  <a:gd name="connsiteX16" fmla="*/ 1535646 w 2379708"/>
                  <a:gd name="connsiteY16" fmla="*/ 281355 h 1134208"/>
                  <a:gd name="connsiteX17" fmla="*/ 1887339 w 2379708"/>
                  <a:gd name="connsiteY17" fmla="*/ 211016 h 1134208"/>
                  <a:gd name="connsiteX18" fmla="*/ 2133523 w 2379708"/>
                  <a:gd name="connsiteY18" fmla="*/ 131885 h 1134208"/>
                  <a:gd name="connsiteX19" fmla="*/ 2256616 w 2379708"/>
                  <a:gd name="connsiteY19" fmla="*/ 87923 h 1134208"/>
                  <a:gd name="connsiteX20" fmla="*/ 2379708 w 2379708"/>
                  <a:gd name="connsiteY20" fmla="*/ 8793 h 1134208"/>
                  <a:gd name="connsiteX0" fmla="*/ 2282992 w 2379708"/>
                  <a:gd name="connsiteY0" fmla="*/ 0 h 1027208"/>
                  <a:gd name="connsiteX1" fmla="*/ 1667531 w 2379708"/>
                  <a:gd name="connsiteY1" fmla="*/ 149470 h 1027208"/>
                  <a:gd name="connsiteX2" fmla="*/ 1139993 w 2379708"/>
                  <a:gd name="connsiteY2" fmla="*/ 254978 h 1027208"/>
                  <a:gd name="connsiteX3" fmla="*/ 682792 w 2379708"/>
                  <a:gd name="connsiteY3" fmla="*/ 369277 h 1027208"/>
                  <a:gd name="connsiteX4" fmla="*/ 331100 w 2379708"/>
                  <a:gd name="connsiteY4" fmla="*/ 465993 h 1027208"/>
                  <a:gd name="connsiteX5" fmla="*/ 76586 w 2379708"/>
                  <a:gd name="connsiteY5" fmla="*/ 560295 h 1027208"/>
                  <a:gd name="connsiteX6" fmla="*/ 76586 w 2379708"/>
                  <a:gd name="connsiteY6" fmla="*/ 747060 h 1027208"/>
                  <a:gd name="connsiteX7" fmla="*/ 40954 w 2379708"/>
                  <a:gd name="connsiteY7" fmla="*/ 738555 h 1027208"/>
                  <a:gd name="connsiteX8" fmla="*/ 322308 w 2379708"/>
                  <a:gd name="connsiteY8" fmla="*/ 633047 h 1027208"/>
                  <a:gd name="connsiteX9" fmla="*/ 717961 w 2379708"/>
                  <a:gd name="connsiteY9" fmla="*/ 527538 h 1027208"/>
                  <a:gd name="connsiteX10" fmla="*/ 1025692 w 2379708"/>
                  <a:gd name="connsiteY10" fmla="*/ 430823 h 1027208"/>
                  <a:gd name="connsiteX11" fmla="*/ 1196077 w 2379708"/>
                  <a:gd name="connsiteY11" fmla="*/ 747060 h 1027208"/>
                  <a:gd name="connsiteX12" fmla="*/ 1196077 w 2379708"/>
                  <a:gd name="connsiteY12" fmla="*/ 1027208 h 1027208"/>
                  <a:gd name="connsiteX13" fmla="*/ 1382659 w 2379708"/>
                  <a:gd name="connsiteY13" fmla="*/ 1027208 h 1027208"/>
                  <a:gd name="connsiteX14" fmla="*/ 1382659 w 2379708"/>
                  <a:gd name="connsiteY14" fmla="*/ 747060 h 1027208"/>
                  <a:gd name="connsiteX15" fmla="*/ 1175161 w 2379708"/>
                  <a:gd name="connsiteY15" fmla="*/ 378069 h 1027208"/>
                  <a:gd name="connsiteX16" fmla="*/ 1535646 w 2379708"/>
                  <a:gd name="connsiteY16" fmla="*/ 281355 h 1027208"/>
                  <a:gd name="connsiteX17" fmla="*/ 1887339 w 2379708"/>
                  <a:gd name="connsiteY17" fmla="*/ 211016 h 1027208"/>
                  <a:gd name="connsiteX18" fmla="*/ 2133523 w 2379708"/>
                  <a:gd name="connsiteY18" fmla="*/ 131885 h 1027208"/>
                  <a:gd name="connsiteX19" fmla="*/ 2256616 w 2379708"/>
                  <a:gd name="connsiteY19" fmla="*/ 87923 h 1027208"/>
                  <a:gd name="connsiteX20" fmla="*/ 2379708 w 2379708"/>
                  <a:gd name="connsiteY20" fmla="*/ 8793 h 1027208"/>
                  <a:gd name="connsiteX0" fmla="*/ 2319779 w 2416495"/>
                  <a:gd name="connsiteY0" fmla="*/ 0 h 1027208"/>
                  <a:gd name="connsiteX1" fmla="*/ 1704318 w 2416495"/>
                  <a:gd name="connsiteY1" fmla="*/ 149470 h 1027208"/>
                  <a:gd name="connsiteX2" fmla="*/ 1176780 w 2416495"/>
                  <a:gd name="connsiteY2" fmla="*/ 254978 h 1027208"/>
                  <a:gd name="connsiteX3" fmla="*/ 719579 w 2416495"/>
                  <a:gd name="connsiteY3" fmla="*/ 369277 h 1027208"/>
                  <a:gd name="connsiteX4" fmla="*/ 367887 w 2416495"/>
                  <a:gd name="connsiteY4" fmla="*/ 465993 h 1027208"/>
                  <a:gd name="connsiteX5" fmla="*/ 113373 w 2416495"/>
                  <a:gd name="connsiteY5" fmla="*/ 560295 h 1027208"/>
                  <a:gd name="connsiteX6" fmla="*/ 113373 w 2416495"/>
                  <a:gd name="connsiteY6" fmla="*/ 747060 h 1027208"/>
                  <a:gd name="connsiteX7" fmla="*/ 77741 w 2416495"/>
                  <a:gd name="connsiteY7" fmla="*/ 738555 h 1027208"/>
                  <a:gd name="connsiteX8" fmla="*/ 579827 w 2416495"/>
                  <a:gd name="connsiteY8" fmla="*/ 560295 h 1027208"/>
                  <a:gd name="connsiteX9" fmla="*/ 754748 w 2416495"/>
                  <a:gd name="connsiteY9" fmla="*/ 527538 h 1027208"/>
                  <a:gd name="connsiteX10" fmla="*/ 1062479 w 2416495"/>
                  <a:gd name="connsiteY10" fmla="*/ 430823 h 1027208"/>
                  <a:gd name="connsiteX11" fmla="*/ 1232864 w 2416495"/>
                  <a:gd name="connsiteY11" fmla="*/ 747060 h 1027208"/>
                  <a:gd name="connsiteX12" fmla="*/ 1232864 w 2416495"/>
                  <a:gd name="connsiteY12" fmla="*/ 1027208 h 1027208"/>
                  <a:gd name="connsiteX13" fmla="*/ 1419446 w 2416495"/>
                  <a:gd name="connsiteY13" fmla="*/ 1027208 h 1027208"/>
                  <a:gd name="connsiteX14" fmla="*/ 1419446 w 2416495"/>
                  <a:gd name="connsiteY14" fmla="*/ 747060 h 1027208"/>
                  <a:gd name="connsiteX15" fmla="*/ 1211948 w 2416495"/>
                  <a:gd name="connsiteY15" fmla="*/ 378069 h 1027208"/>
                  <a:gd name="connsiteX16" fmla="*/ 1572433 w 2416495"/>
                  <a:gd name="connsiteY16" fmla="*/ 281355 h 1027208"/>
                  <a:gd name="connsiteX17" fmla="*/ 1924126 w 2416495"/>
                  <a:gd name="connsiteY17" fmla="*/ 211016 h 1027208"/>
                  <a:gd name="connsiteX18" fmla="*/ 2170310 w 2416495"/>
                  <a:gd name="connsiteY18" fmla="*/ 131885 h 1027208"/>
                  <a:gd name="connsiteX19" fmla="*/ 2293403 w 2416495"/>
                  <a:gd name="connsiteY19" fmla="*/ 87923 h 1027208"/>
                  <a:gd name="connsiteX20" fmla="*/ 2416495 w 2416495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0 w 2303122"/>
                  <a:gd name="connsiteY6" fmla="*/ 747060 h 1027208"/>
                  <a:gd name="connsiteX7" fmla="*/ 93291 w 2303122"/>
                  <a:gd name="connsiteY7" fmla="*/ 653678 h 1027208"/>
                  <a:gd name="connsiteX8" fmla="*/ 466454 w 2303122"/>
                  <a:gd name="connsiteY8" fmla="*/ 560295 h 1027208"/>
                  <a:gd name="connsiteX9" fmla="*/ 641375 w 2303122"/>
                  <a:gd name="connsiteY9" fmla="*/ 527538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186582 w 2303122"/>
                  <a:gd name="connsiteY6" fmla="*/ 653678 h 1027208"/>
                  <a:gd name="connsiteX7" fmla="*/ 93291 w 2303122"/>
                  <a:gd name="connsiteY7" fmla="*/ 653678 h 1027208"/>
                  <a:gd name="connsiteX8" fmla="*/ 466454 w 2303122"/>
                  <a:gd name="connsiteY8" fmla="*/ 560295 h 1027208"/>
                  <a:gd name="connsiteX9" fmla="*/ 641375 w 2303122"/>
                  <a:gd name="connsiteY9" fmla="*/ 527538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186582 w 2303122"/>
                  <a:gd name="connsiteY6" fmla="*/ 653678 h 1027208"/>
                  <a:gd name="connsiteX7" fmla="*/ 93291 w 2303122"/>
                  <a:gd name="connsiteY7" fmla="*/ 653678 h 1027208"/>
                  <a:gd name="connsiteX8" fmla="*/ 466454 w 2303122"/>
                  <a:gd name="connsiteY8" fmla="*/ 560295 h 1027208"/>
                  <a:gd name="connsiteX9" fmla="*/ 746328 w 2303122"/>
                  <a:gd name="connsiteY9" fmla="*/ 466913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186582 w 2303122"/>
                  <a:gd name="connsiteY6" fmla="*/ 653678 h 1027208"/>
                  <a:gd name="connsiteX7" fmla="*/ 93291 w 2303122"/>
                  <a:gd name="connsiteY7" fmla="*/ 653678 h 1027208"/>
                  <a:gd name="connsiteX8" fmla="*/ 466455 w 2303122"/>
                  <a:gd name="connsiteY8" fmla="*/ 560295 h 1027208"/>
                  <a:gd name="connsiteX9" fmla="*/ 746328 w 2303122"/>
                  <a:gd name="connsiteY9" fmla="*/ 466913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279873 w 2303122"/>
                  <a:gd name="connsiteY6" fmla="*/ 653678 h 1027208"/>
                  <a:gd name="connsiteX7" fmla="*/ 93291 w 2303122"/>
                  <a:gd name="connsiteY7" fmla="*/ 653678 h 1027208"/>
                  <a:gd name="connsiteX8" fmla="*/ 466455 w 2303122"/>
                  <a:gd name="connsiteY8" fmla="*/ 560295 h 1027208"/>
                  <a:gd name="connsiteX9" fmla="*/ 746328 w 2303122"/>
                  <a:gd name="connsiteY9" fmla="*/ 466913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279873 w 2303122"/>
                  <a:gd name="connsiteY6" fmla="*/ 560295 h 1027208"/>
                  <a:gd name="connsiteX7" fmla="*/ 93291 w 2303122"/>
                  <a:gd name="connsiteY7" fmla="*/ 653678 h 1027208"/>
                  <a:gd name="connsiteX8" fmla="*/ 466455 w 2303122"/>
                  <a:gd name="connsiteY8" fmla="*/ 560295 h 1027208"/>
                  <a:gd name="connsiteX9" fmla="*/ 746328 w 2303122"/>
                  <a:gd name="connsiteY9" fmla="*/ 466913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  <a:gd name="connsiteX0" fmla="*/ 2206406 w 2303122"/>
                  <a:gd name="connsiteY0" fmla="*/ 0 h 1027208"/>
                  <a:gd name="connsiteX1" fmla="*/ 1590945 w 2303122"/>
                  <a:gd name="connsiteY1" fmla="*/ 149470 h 1027208"/>
                  <a:gd name="connsiteX2" fmla="*/ 1063407 w 2303122"/>
                  <a:gd name="connsiteY2" fmla="*/ 254978 h 1027208"/>
                  <a:gd name="connsiteX3" fmla="*/ 606206 w 2303122"/>
                  <a:gd name="connsiteY3" fmla="*/ 369277 h 1027208"/>
                  <a:gd name="connsiteX4" fmla="*/ 254514 w 2303122"/>
                  <a:gd name="connsiteY4" fmla="*/ 465993 h 1027208"/>
                  <a:gd name="connsiteX5" fmla="*/ 0 w 2303122"/>
                  <a:gd name="connsiteY5" fmla="*/ 560295 h 1027208"/>
                  <a:gd name="connsiteX6" fmla="*/ 279873 w 2303122"/>
                  <a:gd name="connsiteY6" fmla="*/ 560295 h 1027208"/>
                  <a:gd name="connsiteX7" fmla="*/ 279873 w 2303122"/>
                  <a:gd name="connsiteY7" fmla="*/ 560295 h 1027208"/>
                  <a:gd name="connsiteX8" fmla="*/ 466455 w 2303122"/>
                  <a:gd name="connsiteY8" fmla="*/ 560295 h 1027208"/>
                  <a:gd name="connsiteX9" fmla="*/ 746328 w 2303122"/>
                  <a:gd name="connsiteY9" fmla="*/ 466913 h 1027208"/>
                  <a:gd name="connsiteX10" fmla="*/ 949106 w 2303122"/>
                  <a:gd name="connsiteY10" fmla="*/ 430823 h 1027208"/>
                  <a:gd name="connsiteX11" fmla="*/ 1119491 w 2303122"/>
                  <a:gd name="connsiteY11" fmla="*/ 747060 h 1027208"/>
                  <a:gd name="connsiteX12" fmla="*/ 1119491 w 2303122"/>
                  <a:gd name="connsiteY12" fmla="*/ 1027208 h 1027208"/>
                  <a:gd name="connsiteX13" fmla="*/ 1306073 w 2303122"/>
                  <a:gd name="connsiteY13" fmla="*/ 1027208 h 1027208"/>
                  <a:gd name="connsiteX14" fmla="*/ 1306073 w 2303122"/>
                  <a:gd name="connsiteY14" fmla="*/ 747060 h 1027208"/>
                  <a:gd name="connsiteX15" fmla="*/ 1098575 w 2303122"/>
                  <a:gd name="connsiteY15" fmla="*/ 378069 h 1027208"/>
                  <a:gd name="connsiteX16" fmla="*/ 1459060 w 2303122"/>
                  <a:gd name="connsiteY16" fmla="*/ 281355 h 1027208"/>
                  <a:gd name="connsiteX17" fmla="*/ 1810753 w 2303122"/>
                  <a:gd name="connsiteY17" fmla="*/ 211016 h 1027208"/>
                  <a:gd name="connsiteX18" fmla="*/ 2056937 w 2303122"/>
                  <a:gd name="connsiteY18" fmla="*/ 131885 h 1027208"/>
                  <a:gd name="connsiteX19" fmla="*/ 2180030 w 2303122"/>
                  <a:gd name="connsiteY19" fmla="*/ 87923 h 1027208"/>
                  <a:gd name="connsiteX20" fmla="*/ 2303122 w 2303122"/>
                  <a:gd name="connsiteY20" fmla="*/ 8793 h 1027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03122" h="1027208">
                    <a:moveTo>
                      <a:pt x="2206406" y="0"/>
                    </a:moveTo>
                    <a:cubicBezTo>
                      <a:pt x="2001252" y="49823"/>
                      <a:pt x="1797564" y="109905"/>
                      <a:pt x="1590945" y="149470"/>
                    </a:cubicBezTo>
                    <a:cubicBezTo>
                      <a:pt x="1384326" y="189035"/>
                      <a:pt x="1227530" y="218344"/>
                      <a:pt x="1063407" y="254978"/>
                    </a:cubicBezTo>
                    <a:cubicBezTo>
                      <a:pt x="899284" y="291612"/>
                      <a:pt x="735160" y="335573"/>
                      <a:pt x="606206" y="369277"/>
                    </a:cubicBezTo>
                    <a:cubicBezTo>
                      <a:pt x="477252" y="402981"/>
                      <a:pt x="355548" y="434157"/>
                      <a:pt x="254514" y="465993"/>
                    </a:cubicBezTo>
                    <a:cubicBezTo>
                      <a:pt x="153480" y="497829"/>
                      <a:pt x="109904" y="470907"/>
                      <a:pt x="0" y="560295"/>
                    </a:cubicBezTo>
                    <a:lnTo>
                      <a:pt x="279873" y="560295"/>
                    </a:lnTo>
                    <a:lnTo>
                      <a:pt x="279873" y="560295"/>
                    </a:lnTo>
                    <a:cubicBezTo>
                      <a:pt x="310970" y="560295"/>
                      <a:pt x="330174" y="610118"/>
                      <a:pt x="466455" y="560295"/>
                    </a:cubicBezTo>
                    <a:lnTo>
                      <a:pt x="746328" y="466913"/>
                    </a:lnTo>
                    <a:cubicBezTo>
                      <a:pt x="863559" y="433209"/>
                      <a:pt x="827479" y="419100"/>
                      <a:pt x="949106" y="430823"/>
                    </a:cubicBezTo>
                    <a:lnTo>
                      <a:pt x="1119491" y="747060"/>
                    </a:lnTo>
                    <a:lnTo>
                      <a:pt x="1119491" y="1027208"/>
                    </a:lnTo>
                    <a:lnTo>
                      <a:pt x="1306073" y="1027208"/>
                    </a:lnTo>
                    <a:lnTo>
                      <a:pt x="1306073" y="747060"/>
                    </a:lnTo>
                    <a:lnTo>
                      <a:pt x="1098575" y="378069"/>
                    </a:lnTo>
                    <a:cubicBezTo>
                      <a:pt x="1089783" y="344365"/>
                      <a:pt x="1359414" y="297474"/>
                      <a:pt x="1459060" y="281355"/>
                    </a:cubicBezTo>
                    <a:cubicBezTo>
                      <a:pt x="1558706" y="265236"/>
                      <a:pt x="1731623" y="234462"/>
                      <a:pt x="1810753" y="211016"/>
                    </a:cubicBezTo>
                    <a:cubicBezTo>
                      <a:pt x="1889883" y="187570"/>
                      <a:pt x="1990995" y="161193"/>
                      <a:pt x="2056937" y="131885"/>
                    </a:cubicBezTo>
                    <a:cubicBezTo>
                      <a:pt x="2122879" y="102577"/>
                      <a:pt x="2136068" y="114300"/>
                      <a:pt x="2180030" y="87923"/>
                    </a:cubicBezTo>
                    <a:cubicBezTo>
                      <a:pt x="2223992" y="61546"/>
                      <a:pt x="2256230" y="43962"/>
                      <a:pt x="2303122" y="8793"/>
                    </a:cubicBezTo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TextBox 578"/>
              <p:cNvSpPr txBox="1">
                <a:spLocks noChangeArrowheads="1"/>
              </p:cNvSpPr>
              <p:nvPr/>
            </p:nvSpPr>
            <p:spPr bwMode="auto">
              <a:xfrm rot="20915455">
                <a:off x="7456360" y="610141"/>
                <a:ext cx="5741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i="1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River</a:t>
                </a:r>
                <a:endParaRPr lang="en-US" sz="14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0" name="Group 11"/>
              <p:cNvGrpSpPr>
                <a:grpSpLocks/>
              </p:cNvGrpSpPr>
              <p:nvPr/>
            </p:nvGrpSpPr>
            <p:grpSpPr bwMode="auto">
              <a:xfrm>
                <a:off x="10472056" y="2015134"/>
                <a:ext cx="1649412" cy="1335088"/>
                <a:chOff x="3274035" y="2009097"/>
                <a:chExt cx="2018884" cy="1634313"/>
              </a:xfrm>
            </p:grpSpPr>
            <p:sp>
              <p:nvSpPr>
                <p:cNvPr id="128" name="Freeform 127"/>
                <p:cNvSpPr/>
                <p:nvPr/>
              </p:nvSpPr>
              <p:spPr>
                <a:xfrm>
                  <a:off x="3287636" y="2259783"/>
                  <a:ext cx="2001397" cy="1383627"/>
                </a:xfrm>
                <a:custGeom>
                  <a:avLst/>
                  <a:gdLst>
                    <a:gd name="connsiteX0" fmla="*/ 0 w 1705707"/>
                    <a:gd name="connsiteY0" fmla="*/ 0 h 1538654"/>
                    <a:gd name="connsiteX1" fmla="*/ 369276 w 1705707"/>
                    <a:gd name="connsiteY1" fmla="*/ 1538654 h 1538654"/>
                    <a:gd name="connsiteX2" fmla="*/ 1362807 w 1705707"/>
                    <a:gd name="connsiteY2" fmla="*/ 1512277 h 1538654"/>
                    <a:gd name="connsiteX3" fmla="*/ 1705707 w 1705707"/>
                    <a:gd name="connsiteY3" fmla="*/ 43961 h 1538654"/>
                    <a:gd name="connsiteX0" fmla="*/ 0 w 1705707"/>
                    <a:gd name="connsiteY0" fmla="*/ 0 h 1538654"/>
                    <a:gd name="connsiteX1" fmla="*/ 369276 w 1705707"/>
                    <a:gd name="connsiteY1" fmla="*/ 1538654 h 1538654"/>
                    <a:gd name="connsiteX2" fmla="*/ 1362807 w 1705707"/>
                    <a:gd name="connsiteY2" fmla="*/ 1512277 h 1538654"/>
                    <a:gd name="connsiteX3" fmla="*/ 1705707 w 1705707"/>
                    <a:gd name="connsiteY3" fmla="*/ 43961 h 1538654"/>
                    <a:gd name="connsiteX0" fmla="*/ 0 w 1705707"/>
                    <a:gd name="connsiteY0" fmla="*/ 0 h 1538654"/>
                    <a:gd name="connsiteX1" fmla="*/ 369276 w 1705707"/>
                    <a:gd name="connsiteY1" fmla="*/ 1538654 h 1538654"/>
                    <a:gd name="connsiteX2" fmla="*/ 1362807 w 1705707"/>
                    <a:gd name="connsiteY2" fmla="*/ 1512277 h 1538654"/>
                    <a:gd name="connsiteX3" fmla="*/ 1705707 w 1705707"/>
                    <a:gd name="connsiteY3" fmla="*/ 43961 h 1538654"/>
                    <a:gd name="connsiteX0" fmla="*/ 0 w 1705707"/>
                    <a:gd name="connsiteY0" fmla="*/ 0 h 1713979"/>
                    <a:gd name="connsiteX1" fmla="*/ 369276 w 1705707"/>
                    <a:gd name="connsiteY1" fmla="*/ 1538654 h 1713979"/>
                    <a:gd name="connsiteX2" fmla="*/ 1362807 w 1705707"/>
                    <a:gd name="connsiteY2" fmla="*/ 1512277 h 1713979"/>
                    <a:gd name="connsiteX3" fmla="*/ 1705707 w 1705707"/>
                    <a:gd name="connsiteY3" fmla="*/ 43961 h 1713979"/>
                    <a:gd name="connsiteX0" fmla="*/ 0 w 1684276"/>
                    <a:gd name="connsiteY0" fmla="*/ 0 h 1706835"/>
                    <a:gd name="connsiteX1" fmla="*/ 347845 w 1684276"/>
                    <a:gd name="connsiteY1" fmla="*/ 1531510 h 1706835"/>
                    <a:gd name="connsiteX2" fmla="*/ 1341376 w 1684276"/>
                    <a:gd name="connsiteY2" fmla="*/ 1505133 h 1706835"/>
                    <a:gd name="connsiteX3" fmla="*/ 1684276 w 1684276"/>
                    <a:gd name="connsiteY3" fmla="*/ 36817 h 1706835"/>
                    <a:gd name="connsiteX0" fmla="*/ 0 w 1686657"/>
                    <a:gd name="connsiteY0" fmla="*/ 0 h 1706835"/>
                    <a:gd name="connsiteX1" fmla="*/ 347845 w 1686657"/>
                    <a:gd name="connsiteY1" fmla="*/ 1531510 h 1706835"/>
                    <a:gd name="connsiteX2" fmla="*/ 1341376 w 1686657"/>
                    <a:gd name="connsiteY2" fmla="*/ 1505133 h 1706835"/>
                    <a:gd name="connsiteX3" fmla="*/ 1686657 w 1686657"/>
                    <a:gd name="connsiteY3" fmla="*/ 17767 h 1706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6657" h="1706835">
                      <a:moveTo>
                        <a:pt x="0" y="0"/>
                      </a:moveTo>
                      <a:lnTo>
                        <a:pt x="347845" y="1531510"/>
                      </a:lnTo>
                      <a:cubicBezTo>
                        <a:pt x="574979" y="1783556"/>
                        <a:pt x="1118638" y="1754249"/>
                        <a:pt x="1341376" y="1505133"/>
                      </a:cubicBezTo>
                      <a:lnTo>
                        <a:pt x="1686657" y="17767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3274035" y="2555164"/>
                  <a:ext cx="145732" cy="128258"/>
                </a:xfrm>
                <a:custGeom>
                  <a:avLst/>
                  <a:gdLst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0969 w 164307"/>
                    <a:gd name="connsiteY0" fmla="*/ 0 h 159543"/>
                    <a:gd name="connsiteX1" fmla="*/ 64294 w 164307"/>
                    <a:gd name="connsiteY1" fmla="*/ 38100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42863 w 164307"/>
                    <a:gd name="connsiteY1" fmla="*/ 16668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9582 w 122920"/>
                    <a:gd name="connsiteY0" fmla="*/ 0 h 159543"/>
                    <a:gd name="connsiteX1" fmla="*/ 6238 w 122920"/>
                    <a:gd name="connsiteY1" fmla="*/ 83343 h 159543"/>
                    <a:gd name="connsiteX2" fmla="*/ 122920 w 122920"/>
                    <a:gd name="connsiteY2" fmla="*/ 159543 h 159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920" h="159543">
                      <a:moveTo>
                        <a:pt x="89582" y="0"/>
                      </a:moveTo>
                      <a:cubicBezTo>
                        <a:pt x="45926" y="27781"/>
                        <a:pt x="-20749" y="18653"/>
                        <a:pt x="6238" y="83343"/>
                      </a:cubicBezTo>
                      <a:cubicBezTo>
                        <a:pt x="40369" y="167083"/>
                        <a:pt x="68151" y="134143"/>
                        <a:pt x="122920" y="159543"/>
                      </a:cubicBezTo>
                    </a:path>
                  </a:pathLst>
                </a:custGeom>
                <a:noFill/>
                <a:ln w="508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H="1">
                  <a:off x="5143301" y="2555164"/>
                  <a:ext cx="145732" cy="128258"/>
                </a:xfrm>
                <a:custGeom>
                  <a:avLst/>
                  <a:gdLst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0969 w 164307"/>
                    <a:gd name="connsiteY0" fmla="*/ 0 h 159543"/>
                    <a:gd name="connsiteX1" fmla="*/ 64294 w 164307"/>
                    <a:gd name="connsiteY1" fmla="*/ 38100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42863 w 164307"/>
                    <a:gd name="connsiteY1" fmla="*/ 16668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9582 w 122920"/>
                    <a:gd name="connsiteY0" fmla="*/ 0 h 159543"/>
                    <a:gd name="connsiteX1" fmla="*/ 6238 w 122920"/>
                    <a:gd name="connsiteY1" fmla="*/ 83343 h 159543"/>
                    <a:gd name="connsiteX2" fmla="*/ 122920 w 122920"/>
                    <a:gd name="connsiteY2" fmla="*/ 159543 h 159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920" h="159543">
                      <a:moveTo>
                        <a:pt x="89582" y="0"/>
                      </a:moveTo>
                      <a:cubicBezTo>
                        <a:pt x="45926" y="27781"/>
                        <a:pt x="-20749" y="18653"/>
                        <a:pt x="6238" y="83343"/>
                      </a:cubicBezTo>
                      <a:cubicBezTo>
                        <a:pt x="40369" y="167083"/>
                        <a:pt x="68151" y="134143"/>
                        <a:pt x="122920" y="159543"/>
                      </a:cubicBezTo>
                    </a:path>
                  </a:pathLst>
                </a:custGeom>
                <a:noFill/>
                <a:ln w="508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31" name="Group 583"/>
                <p:cNvGrpSpPr>
                  <a:grpSpLocks/>
                </p:cNvGrpSpPr>
                <p:nvPr/>
              </p:nvGrpSpPr>
              <p:grpSpPr bwMode="auto">
                <a:xfrm>
                  <a:off x="3354158" y="2643991"/>
                  <a:ext cx="1886956" cy="690096"/>
                  <a:chOff x="2864063" y="3848696"/>
                  <a:chExt cx="1591328" cy="851201"/>
                </a:xfrm>
              </p:grpSpPr>
              <p:sp>
                <p:nvSpPr>
                  <p:cNvPr id="134" name="Freeform 133"/>
                  <p:cNvSpPr/>
                  <p:nvPr/>
                </p:nvSpPr>
                <p:spPr>
                  <a:xfrm>
                    <a:off x="2929225" y="3988416"/>
                    <a:ext cx="1461702" cy="711898"/>
                  </a:xfrm>
                  <a:custGeom>
                    <a:avLst/>
                    <a:gdLst>
                      <a:gd name="connsiteX0" fmla="*/ 0 w 1564481"/>
                      <a:gd name="connsiteY0" fmla="*/ 7143 h 638175"/>
                      <a:gd name="connsiteX1" fmla="*/ 800100 w 1564481"/>
                      <a:gd name="connsiteY1" fmla="*/ 638175 h 638175"/>
                      <a:gd name="connsiteX2" fmla="*/ 1564481 w 1564481"/>
                      <a:gd name="connsiteY2" fmla="*/ 0 h 638175"/>
                      <a:gd name="connsiteX0" fmla="*/ 0 w 1564481"/>
                      <a:gd name="connsiteY0" fmla="*/ 7143 h 638175"/>
                      <a:gd name="connsiteX1" fmla="*/ 800100 w 1564481"/>
                      <a:gd name="connsiteY1" fmla="*/ 638175 h 638175"/>
                      <a:gd name="connsiteX2" fmla="*/ 1564481 w 1564481"/>
                      <a:gd name="connsiteY2" fmla="*/ 0 h 638175"/>
                      <a:gd name="connsiteX0" fmla="*/ 0 w 1564481"/>
                      <a:gd name="connsiteY0" fmla="*/ 7143 h 638177"/>
                      <a:gd name="connsiteX1" fmla="*/ 800100 w 1564481"/>
                      <a:gd name="connsiteY1" fmla="*/ 638175 h 638177"/>
                      <a:gd name="connsiteX2" fmla="*/ 1564481 w 1564481"/>
                      <a:gd name="connsiteY2" fmla="*/ 0 h 638177"/>
                      <a:gd name="connsiteX0" fmla="*/ 0 w 1564481"/>
                      <a:gd name="connsiteY0" fmla="*/ 7143 h 644933"/>
                      <a:gd name="connsiteX1" fmla="*/ 800100 w 1564481"/>
                      <a:gd name="connsiteY1" fmla="*/ 638175 h 644933"/>
                      <a:gd name="connsiteX2" fmla="*/ 1564481 w 1564481"/>
                      <a:gd name="connsiteY2" fmla="*/ 0 h 644933"/>
                      <a:gd name="connsiteX0" fmla="*/ 0 w 1564481"/>
                      <a:gd name="connsiteY0" fmla="*/ 7143 h 646707"/>
                      <a:gd name="connsiteX1" fmla="*/ 800100 w 1564481"/>
                      <a:gd name="connsiteY1" fmla="*/ 638175 h 646707"/>
                      <a:gd name="connsiteX2" fmla="*/ 1564481 w 1564481"/>
                      <a:gd name="connsiteY2" fmla="*/ 0 h 646707"/>
                      <a:gd name="connsiteX0" fmla="*/ 0 w 1564481"/>
                      <a:gd name="connsiteY0" fmla="*/ 7143 h 646707"/>
                      <a:gd name="connsiteX1" fmla="*/ 800100 w 1564481"/>
                      <a:gd name="connsiteY1" fmla="*/ 638175 h 646707"/>
                      <a:gd name="connsiteX2" fmla="*/ 1564481 w 1564481"/>
                      <a:gd name="connsiteY2" fmla="*/ 0 h 646707"/>
                      <a:gd name="connsiteX0" fmla="*/ 0 w 1564481"/>
                      <a:gd name="connsiteY0" fmla="*/ 7143 h 639800"/>
                      <a:gd name="connsiteX1" fmla="*/ 800100 w 1564481"/>
                      <a:gd name="connsiteY1" fmla="*/ 638175 h 639800"/>
                      <a:gd name="connsiteX2" fmla="*/ 1564481 w 1564481"/>
                      <a:gd name="connsiteY2" fmla="*/ 0 h 639800"/>
                      <a:gd name="connsiteX0" fmla="*/ 0 w 1564481"/>
                      <a:gd name="connsiteY0" fmla="*/ 7143 h 827460"/>
                      <a:gd name="connsiteX1" fmla="*/ 816768 w 1564481"/>
                      <a:gd name="connsiteY1" fmla="*/ 826294 h 827460"/>
                      <a:gd name="connsiteX2" fmla="*/ 1564481 w 1564481"/>
                      <a:gd name="connsiteY2" fmla="*/ 0 h 827460"/>
                      <a:gd name="connsiteX0" fmla="*/ 0 w 1564481"/>
                      <a:gd name="connsiteY0" fmla="*/ 7143 h 827460"/>
                      <a:gd name="connsiteX1" fmla="*/ 816768 w 1564481"/>
                      <a:gd name="connsiteY1" fmla="*/ 826294 h 827460"/>
                      <a:gd name="connsiteX2" fmla="*/ 1564481 w 1564481"/>
                      <a:gd name="connsiteY2" fmla="*/ 0 h 827460"/>
                      <a:gd name="connsiteX0" fmla="*/ 0 w 1564481"/>
                      <a:gd name="connsiteY0" fmla="*/ 7143 h 827625"/>
                      <a:gd name="connsiteX1" fmla="*/ 816768 w 1564481"/>
                      <a:gd name="connsiteY1" fmla="*/ 826294 h 827625"/>
                      <a:gd name="connsiteX2" fmla="*/ 1564481 w 1564481"/>
                      <a:gd name="connsiteY2" fmla="*/ 0 h 827625"/>
                      <a:gd name="connsiteX0" fmla="*/ 0 w 1526381"/>
                      <a:gd name="connsiteY0" fmla="*/ 0 h 820482"/>
                      <a:gd name="connsiteX1" fmla="*/ 816768 w 1526381"/>
                      <a:gd name="connsiteY1" fmla="*/ 819151 h 820482"/>
                      <a:gd name="connsiteX2" fmla="*/ 1526381 w 1526381"/>
                      <a:gd name="connsiteY2" fmla="*/ 109538 h 820482"/>
                      <a:gd name="connsiteX0" fmla="*/ 0 w 1459706"/>
                      <a:gd name="connsiteY0" fmla="*/ 14287 h 711302"/>
                      <a:gd name="connsiteX1" fmla="*/ 750093 w 1459706"/>
                      <a:gd name="connsiteY1" fmla="*/ 709613 h 711302"/>
                      <a:gd name="connsiteX2" fmla="*/ 1459706 w 1459706"/>
                      <a:gd name="connsiteY2" fmla="*/ 0 h 711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706" h="711302">
                        <a:moveTo>
                          <a:pt x="0" y="14287"/>
                        </a:moveTo>
                        <a:cubicBezTo>
                          <a:pt x="204787" y="307975"/>
                          <a:pt x="160733" y="741759"/>
                          <a:pt x="750093" y="709613"/>
                        </a:cubicBezTo>
                        <a:cubicBezTo>
                          <a:pt x="1394221" y="715567"/>
                          <a:pt x="1273968" y="269875"/>
                          <a:pt x="1459706" y="0"/>
                        </a:cubicBezTo>
                      </a:path>
                    </a:pathLst>
                  </a:cu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 rot="1717606">
                    <a:off x="4377817" y="3849392"/>
                    <a:ext cx="77018" cy="153406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 rot="19882394" flipH="1">
                    <a:off x="2863678" y="3866170"/>
                    <a:ext cx="75379" cy="151010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32" name="Oval 131"/>
                <p:cNvSpPr/>
                <p:nvPr/>
              </p:nvSpPr>
              <p:spPr>
                <a:xfrm>
                  <a:off x="3287636" y="2009097"/>
                  <a:ext cx="2005283" cy="49359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Oval 577"/>
                <p:cNvSpPr/>
                <p:nvPr/>
              </p:nvSpPr>
              <p:spPr>
                <a:xfrm>
                  <a:off x="3586874" y="2263669"/>
                  <a:ext cx="1434010" cy="229309"/>
                </a:xfrm>
                <a:custGeom>
                  <a:avLst/>
                  <a:gdLst>
                    <a:gd name="connsiteX0" fmla="*/ 0 w 1433775"/>
                    <a:gd name="connsiteY0" fmla="*/ 167904 h 335808"/>
                    <a:gd name="connsiteX1" fmla="*/ 716888 w 1433775"/>
                    <a:gd name="connsiteY1" fmla="*/ 0 h 335808"/>
                    <a:gd name="connsiteX2" fmla="*/ 1433776 w 1433775"/>
                    <a:gd name="connsiteY2" fmla="*/ 167904 h 335808"/>
                    <a:gd name="connsiteX3" fmla="*/ 716888 w 1433775"/>
                    <a:gd name="connsiteY3" fmla="*/ 335808 h 335808"/>
                    <a:gd name="connsiteX4" fmla="*/ 0 w 1433775"/>
                    <a:gd name="connsiteY4" fmla="*/ 167904 h 335808"/>
                    <a:gd name="connsiteX0" fmla="*/ 0 w 1433776"/>
                    <a:gd name="connsiteY0" fmla="*/ 167904 h 235045"/>
                    <a:gd name="connsiteX1" fmla="*/ 716888 w 1433776"/>
                    <a:gd name="connsiteY1" fmla="*/ 0 h 235045"/>
                    <a:gd name="connsiteX2" fmla="*/ 1433776 w 1433776"/>
                    <a:gd name="connsiteY2" fmla="*/ 167904 h 235045"/>
                    <a:gd name="connsiteX3" fmla="*/ 716888 w 1433776"/>
                    <a:gd name="connsiteY3" fmla="*/ 230301 h 235045"/>
                    <a:gd name="connsiteX4" fmla="*/ 0 w 1433776"/>
                    <a:gd name="connsiteY4" fmla="*/ 167904 h 235045"/>
                    <a:gd name="connsiteX0" fmla="*/ 0 w 1433776"/>
                    <a:gd name="connsiteY0" fmla="*/ 168156 h 231001"/>
                    <a:gd name="connsiteX1" fmla="*/ 716888 w 1433776"/>
                    <a:gd name="connsiteY1" fmla="*/ 252 h 231001"/>
                    <a:gd name="connsiteX2" fmla="*/ 1433776 w 1433776"/>
                    <a:gd name="connsiteY2" fmla="*/ 141779 h 231001"/>
                    <a:gd name="connsiteX3" fmla="*/ 716888 w 1433776"/>
                    <a:gd name="connsiteY3" fmla="*/ 230553 h 231001"/>
                    <a:gd name="connsiteX4" fmla="*/ 0 w 1433776"/>
                    <a:gd name="connsiteY4" fmla="*/ 168156 h 231001"/>
                    <a:gd name="connsiteX0" fmla="*/ 0 w 1433776"/>
                    <a:gd name="connsiteY0" fmla="*/ 170109 h 234345"/>
                    <a:gd name="connsiteX1" fmla="*/ 716888 w 1433776"/>
                    <a:gd name="connsiteY1" fmla="*/ 2205 h 234345"/>
                    <a:gd name="connsiteX2" fmla="*/ 1433776 w 1433776"/>
                    <a:gd name="connsiteY2" fmla="*/ 108563 h 234345"/>
                    <a:gd name="connsiteX3" fmla="*/ 716888 w 1433776"/>
                    <a:gd name="connsiteY3" fmla="*/ 232506 h 234345"/>
                    <a:gd name="connsiteX4" fmla="*/ 0 w 1433776"/>
                    <a:gd name="connsiteY4" fmla="*/ 170109 h 234345"/>
                    <a:gd name="connsiteX0" fmla="*/ 0 w 1424984"/>
                    <a:gd name="connsiteY0" fmla="*/ 151661 h 232377"/>
                    <a:gd name="connsiteX1" fmla="*/ 708096 w 1424984"/>
                    <a:gd name="connsiteY1" fmla="*/ 1341 h 232377"/>
                    <a:gd name="connsiteX2" fmla="*/ 1424984 w 1424984"/>
                    <a:gd name="connsiteY2" fmla="*/ 107699 h 232377"/>
                    <a:gd name="connsiteX3" fmla="*/ 708096 w 1424984"/>
                    <a:gd name="connsiteY3" fmla="*/ 231642 h 232377"/>
                    <a:gd name="connsiteX4" fmla="*/ 0 w 1424984"/>
                    <a:gd name="connsiteY4" fmla="*/ 151661 h 232377"/>
                    <a:gd name="connsiteX0" fmla="*/ 0 w 1434509"/>
                    <a:gd name="connsiteY0" fmla="*/ 150334 h 230331"/>
                    <a:gd name="connsiteX1" fmla="*/ 708096 w 1434509"/>
                    <a:gd name="connsiteY1" fmla="*/ 14 h 230331"/>
                    <a:gd name="connsiteX2" fmla="*/ 1434509 w 1434509"/>
                    <a:gd name="connsiteY2" fmla="*/ 144472 h 230331"/>
                    <a:gd name="connsiteX3" fmla="*/ 708096 w 1434509"/>
                    <a:gd name="connsiteY3" fmla="*/ 230315 h 230331"/>
                    <a:gd name="connsiteX4" fmla="*/ 0 w 1434509"/>
                    <a:gd name="connsiteY4" fmla="*/ 150334 h 230331"/>
                    <a:gd name="connsiteX0" fmla="*/ 0 w 1434509"/>
                    <a:gd name="connsiteY0" fmla="*/ 150334 h 230331"/>
                    <a:gd name="connsiteX1" fmla="*/ 708096 w 1434509"/>
                    <a:gd name="connsiteY1" fmla="*/ 14 h 230331"/>
                    <a:gd name="connsiteX2" fmla="*/ 1434509 w 1434509"/>
                    <a:gd name="connsiteY2" fmla="*/ 144472 h 230331"/>
                    <a:gd name="connsiteX3" fmla="*/ 708096 w 1434509"/>
                    <a:gd name="connsiteY3" fmla="*/ 230315 h 230331"/>
                    <a:gd name="connsiteX4" fmla="*/ 0 w 1434509"/>
                    <a:gd name="connsiteY4" fmla="*/ 150334 h 230331"/>
                    <a:gd name="connsiteX0" fmla="*/ 0 w 1434509"/>
                    <a:gd name="connsiteY0" fmla="*/ 150334 h 231209"/>
                    <a:gd name="connsiteX1" fmla="*/ 708096 w 1434509"/>
                    <a:gd name="connsiteY1" fmla="*/ 14 h 231209"/>
                    <a:gd name="connsiteX2" fmla="*/ 1434509 w 1434509"/>
                    <a:gd name="connsiteY2" fmla="*/ 144472 h 231209"/>
                    <a:gd name="connsiteX3" fmla="*/ 708096 w 1434509"/>
                    <a:gd name="connsiteY3" fmla="*/ 230315 h 231209"/>
                    <a:gd name="connsiteX4" fmla="*/ 0 w 1434509"/>
                    <a:gd name="connsiteY4" fmla="*/ 150334 h 231209"/>
                    <a:gd name="connsiteX0" fmla="*/ 0 w 1434509"/>
                    <a:gd name="connsiteY0" fmla="*/ 150334 h 232243"/>
                    <a:gd name="connsiteX1" fmla="*/ 708096 w 1434509"/>
                    <a:gd name="connsiteY1" fmla="*/ 14 h 232243"/>
                    <a:gd name="connsiteX2" fmla="*/ 1434509 w 1434509"/>
                    <a:gd name="connsiteY2" fmla="*/ 144472 h 232243"/>
                    <a:gd name="connsiteX3" fmla="*/ 708096 w 1434509"/>
                    <a:gd name="connsiteY3" fmla="*/ 230315 h 232243"/>
                    <a:gd name="connsiteX4" fmla="*/ 0 w 1434509"/>
                    <a:gd name="connsiteY4" fmla="*/ 150334 h 232243"/>
                    <a:gd name="connsiteX0" fmla="*/ 0 w 1434509"/>
                    <a:gd name="connsiteY0" fmla="*/ 150334 h 231195"/>
                    <a:gd name="connsiteX1" fmla="*/ 708096 w 1434509"/>
                    <a:gd name="connsiteY1" fmla="*/ 14 h 231195"/>
                    <a:gd name="connsiteX2" fmla="*/ 1434509 w 1434509"/>
                    <a:gd name="connsiteY2" fmla="*/ 144472 h 231195"/>
                    <a:gd name="connsiteX3" fmla="*/ 708096 w 1434509"/>
                    <a:gd name="connsiteY3" fmla="*/ 230315 h 231195"/>
                    <a:gd name="connsiteX4" fmla="*/ 0 w 1434509"/>
                    <a:gd name="connsiteY4" fmla="*/ 150334 h 231195"/>
                    <a:gd name="connsiteX0" fmla="*/ 0 w 1434509"/>
                    <a:gd name="connsiteY0" fmla="*/ 150334 h 231195"/>
                    <a:gd name="connsiteX1" fmla="*/ 708096 w 1434509"/>
                    <a:gd name="connsiteY1" fmla="*/ 14 h 231195"/>
                    <a:gd name="connsiteX2" fmla="*/ 1434509 w 1434509"/>
                    <a:gd name="connsiteY2" fmla="*/ 144472 h 231195"/>
                    <a:gd name="connsiteX3" fmla="*/ 708096 w 1434509"/>
                    <a:gd name="connsiteY3" fmla="*/ 230315 h 231195"/>
                    <a:gd name="connsiteX4" fmla="*/ 0 w 1434509"/>
                    <a:gd name="connsiteY4" fmla="*/ 150334 h 231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509" h="231195">
                      <a:moveTo>
                        <a:pt x="0" y="150334"/>
                      </a:moveTo>
                      <a:cubicBezTo>
                        <a:pt x="0" y="111951"/>
                        <a:pt x="469011" y="991"/>
                        <a:pt x="708096" y="14"/>
                      </a:cubicBezTo>
                      <a:cubicBezTo>
                        <a:pt x="947181" y="-963"/>
                        <a:pt x="1434509" y="51741"/>
                        <a:pt x="1434509" y="144472"/>
                      </a:cubicBezTo>
                      <a:cubicBezTo>
                        <a:pt x="1251151" y="211009"/>
                        <a:pt x="968613" y="222194"/>
                        <a:pt x="708096" y="230315"/>
                      </a:cubicBezTo>
                      <a:cubicBezTo>
                        <a:pt x="447579" y="238436"/>
                        <a:pt x="0" y="188717"/>
                        <a:pt x="0" y="150334"/>
                      </a:cubicBezTo>
                      <a:close/>
                    </a:path>
                  </a:pathLst>
                </a:custGeom>
                <a:blipFill>
                  <a:blip r:embed="rId6" cstate="print"/>
                  <a:tile tx="0" ty="0" sx="100000" sy="100000" flip="none" algn="tl"/>
                </a:blip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1" name="Oval 577"/>
              <p:cNvSpPr/>
              <p:nvPr/>
            </p:nvSpPr>
            <p:spPr>
              <a:xfrm>
                <a:off x="7224835" y="1360260"/>
                <a:ext cx="1171575" cy="187325"/>
              </a:xfrm>
              <a:custGeom>
                <a:avLst/>
                <a:gdLst>
                  <a:gd name="connsiteX0" fmla="*/ 0 w 1433775"/>
                  <a:gd name="connsiteY0" fmla="*/ 167904 h 335808"/>
                  <a:gd name="connsiteX1" fmla="*/ 716888 w 1433775"/>
                  <a:gd name="connsiteY1" fmla="*/ 0 h 335808"/>
                  <a:gd name="connsiteX2" fmla="*/ 1433776 w 1433775"/>
                  <a:gd name="connsiteY2" fmla="*/ 167904 h 335808"/>
                  <a:gd name="connsiteX3" fmla="*/ 716888 w 1433775"/>
                  <a:gd name="connsiteY3" fmla="*/ 335808 h 335808"/>
                  <a:gd name="connsiteX4" fmla="*/ 0 w 1433775"/>
                  <a:gd name="connsiteY4" fmla="*/ 167904 h 335808"/>
                  <a:gd name="connsiteX0" fmla="*/ 0 w 1433776"/>
                  <a:gd name="connsiteY0" fmla="*/ 167904 h 235045"/>
                  <a:gd name="connsiteX1" fmla="*/ 716888 w 1433776"/>
                  <a:gd name="connsiteY1" fmla="*/ 0 h 235045"/>
                  <a:gd name="connsiteX2" fmla="*/ 1433776 w 1433776"/>
                  <a:gd name="connsiteY2" fmla="*/ 167904 h 235045"/>
                  <a:gd name="connsiteX3" fmla="*/ 716888 w 1433776"/>
                  <a:gd name="connsiteY3" fmla="*/ 230301 h 235045"/>
                  <a:gd name="connsiteX4" fmla="*/ 0 w 1433776"/>
                  <a:gd name="connsiteY4" fmla="*/ 167904 h 235045"/>
                  <a:gd name="connsiteX0" fmla="*/ 0 w 1433776"/>
                  <a:gd name="connsiteY0" fmla="*/ 168156 h 231001"/>
                  <a:gd name="connsiteX1" fmla="*/ 716888 w 1433776"/>
                  <a:gd name="connsiteY1" fmla="*/ 252 h 231001"/>
                  <a:gd name="connsiteX2" fmla="*/ 1433776 w 1433776"/>
                  <a:gd name="connsiteY2" fmla="*/ 141779 h 231001"/>
                  <a:gd name="connsiteX3" fmla="*/ 716888 w 1433776"/>
                  <a:gd name="connsiteY3" fmla="*/ 230553 h 231001"/>
                  <a:gd name="connsiteX4" fmla="*/ 0 w 1433776"/>
                  <a:gd name="connsiteY4" fmla="*/ 168156 h 231001"/>
                  <a:gd name="connsiteX0" fmla="*/ 0 w 1433776"/>
                  <a:gd name="connsiteY0" fmla="*/ 170109 h 234345"/>
                  <a:gd name="connsiteX1" fmla="*/ 716888 w 1433776"/>
                  <a:gd name="connsiteY1" fmla="*/ 2205 h 234345"/>
                  <a:gd name="connsiteX2" fmla="*/ 1433776 w 1433776"/>
                  <a:gd name="connsiteY2" fmla="*/ 108563 h 234345"/>
                  <a:gd name="connsiteX3" fmla="*/ 716888 w 1433776"/>
                  <a:gd name="connsiteY3" fmla="*/ 232506 h 234345"/>
                  <a:gd name="connsiteX4" fmla="*/ 0 w 1433776"/>
                  <a:gd name="connsiteY4" fmla="*/ 170109 h 234345"/>
                  <a:gd name="connsiteX0" fmla="*/ 0 w 1424984"/>
                  <a:gd name="connsiteY0" fmla="*/ 151661 h 232377"/>
                  <a:gd name="connsiteX1" fmla="*/ 708096 w 1424984"/>
                  <a:gd name="connsiteY1" fmla="*/ 1341 h 232377"/>
                  <a:gd name="connsiteX2" fmla="*/ 1424984 w 1424984"/>
                  <a:gd name="connsiteY2" fmla="*/ 107699 h 232377"/>
                  <a:gd name="connsiteX3" fmla="*/ 708096 w 1424984"/>
                  <a:gd name="connsiteY3" fmla="*/ 231642 h 232377"/>
                  <a:gd name="connsiteX4" fmla="*/ 0 w 1424984"/>
                  <a:gd name="connsiteY4" fmla="*/ 151661 h 232377"/>
                  <a:gd name="connsiteX0" fmla="*/ 0 w 1434509"/>
                  <a:gd name="connsiteY0" fmla="*/ 150334 h 230331"/>
                  <a:gd name="connsiteX1" fmla="*/ 708096 w 1434509"/>
                  <a:gd name="connsiteY1" fmla="*/ 14 h 230331"/>
                  <a:gd name="connsiteX2" fmla="*/ 1434509 w 1434509"/>
                  <a:gd name="connsiteY2" fmla="*/ 144472 h 230331"/>
                  <a:gd name="connsiteX3" fmla="*/ 708096 w 1434509"/>
                  <a:gd name="connsiteY3" fmla="*/ 230315 h 230331"/>
                  <a:gd name="connsiteX4" fmla="*/ 0 w 1434509"/>
                  <a:gd name="connsiteY4" fmla="*/ 150334 h 230331"/>
                  <a:gd name="connsiteX0" fmla="*/ 0 w 1434509"/>
                  <a:gd name="connsiteY0" fmla="*/ 150334 h 230331"/>
                  <a:gd name="connsiteX1" fmla="*/ 708096 w 1434509"/>
                  <a:gd name="connsiteY1" fmla="*/ 14 h 230331"/>
                  <a:gd name="connsiteX2" fmla="*/ 1434509 w 1434509"/>
                  <a:gd name="connsiteY2" fmla="*/ 144472 h 230331"/>
                  <a:gd name="connsiteX3" fmla="*/ 708096 w 1434509"/>
                  <a:gd name="connsiteY3" fmla="*/ 230315 h 230331"/>
                  <a:gd name="connsiteX4" fmla="*/ 0 w 1434509"/>
                  <a:gd name="connsiteY4" fmla="*/ 150334 h 230331"/>
                  <a:gd name="connsiteX0" fmla="*/ 0 w 1434509"/>
                  <a:gd name="connsiteY0" fmla="*/ 150334 h 231209"/>
                  <a:gd name="connsiteX1" fmla="*/ 708096 w 1434509"/>
                  <a:gd name="connsiteY1" fmla="*/ 14 h 231209"/>
                  <a:gd name="connsiteX2" fmla="*/ 1434509 w 1434509"/>
                  <a:gd name="connsiteY2" fmla="*/ 144472 h 231209"/>
                  <a:gd name="connsiteX3" fmla="*/ 708096 w 1434509"/>
                  <a:gd name="connsiteY3" fmla="*/ 230315 h 231209"/>
                  <a:gd name="connsiteX4" fmla="*/ 0 w 1434509"/>
                  <a:gd name="connsiteY4" fmla="*/ 150334 h 231209"/>
                  <a:gd name="connsiteX0" fmla="*/ 0 w 1434509"/>
                  <a:gd name="connsiteY0" fmla="*/ 150334 h 232243"/>
                  <a:gd name="connsiteX1" fmla="*/ 708096 w 1434509"/>
                  <a:gd name="connsiteY1" fmla="*/ 14 h 232243"/>
                  <a:gd name="connsiteX2" fmla="*/ 1434509 w 1434509"/>
                  <a:gd name="connsiteY2" fmla="*/ 144472 h 232243"/>
                  <a:gd name="connsiteX3" fmla="*/ 708096 w 1434509"/>
                  <a:gd name="connsiteY3" fmla="*/ 230315 h 232243"/>
                  <a:gd name="connsiteX4" fmla="*/ 0 w 1434509"/>
                  <a:gd name="connsiteY4" fmla="*/ 150334 h 232243"/>
                  <a:gd name="connsiteX0" fmla="*/ 0 w 1434509"/>
                  <a:gd name="connsiteY0" fmla="*/ 150334 h 231195"/>
                  <a:gd name="connsiteX1" fmla="*/ 708096 w 1434509"/>
                  <a:gd name="connsiteY1" fmla="*/ 14 h 231195"/>
                  <a:gd name="connsiteX2" fmla="*/ 1434509 w 1434509"/>
                  <a:gd name="connsiteY2" fmla="*/ 144472 h 231195"/>
                  <a:gd name="connsiteX3" fmla="*/ 708096 w 1434509"/>
                  <a:gd name="connsiteY3" fmla="*/ 230315 h 231195"/>
                  <a:gd name="connsiteX4" fmla="*/ 0 w 1434509"/>
                  <a:gd name="connsiteY4" fmla="*/ 150334 h 231195"/>
                  <a:gd name="connsiteX0" fmla="*/ 0 w 1434509"/>
                  <a:gd name="connsiteY0" fmla="*/ 150334 h 231195"/>
                  <a:gd name="connsiteX1" fmla="*/ 708096 w 1434509"/>
                  <a:gd name="connsiteY1" fmla="*/ 14 h 231195"/>
                  <a:gd name="connsiteX2" fmla="*/ 1434509 w 1434509"/>
                  <a:gd name="connsiteY2" fmla="*/ 144472 h 231195"/>
                  <a:gd name="connsiteX3" fmla="*/ 708096 w 1434509"/>
                  <a:gd name="connsiteY3" fmla="*/ 230315 h 231195"/>
                  <a:gd name="connsiteX4" fmla="*/ 0 w 1434509"/>
                  <a:gd name="connsiteY4" fmla="*/ 150334 h 23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09" h="231195">
                    <a:moveTo>
                      <a:pt x="0" y="150334"/>
                    </a:moveTo>
                    <a:cubicBezTo>
                      <a:pt x="0" y="111951"/>
                      <a:pt x="469011" y="991"/>
                      <a:pt x="708096" y="14"/>
                    </a:cubicBezTo>
                    <a:cubicBezTo>
                      <a:pt x="947181" y="-963"/>
                      <a:pt x="1434509" y="51741"/>
                      <a:pt x="1434509" y="144472"/>
                    </a:cubicBezTo>
                    <a:cubicBezTo>
                      <a:pt x="1251151" y="211009"/>
                      <a:pt x="968613" y="222194"/>
                      <a:pt x="708096" y="230315"/>
                    </a:cubicBezTo>
                    <a:cubicBezTo>
                      <a:pt x="447579" y="238436"/>
                      <a:pt x="0" y="188717"/>
                      <a:pt x="0" y="150334"/>
                    </a:cubicBezTo>
                    <a:close/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3" name="Group 10239"/>
              <p:cNvGrpSpPr/>
              <p:nvPr/>
            </p:nvGrpSpPr>
            <p:grpSpPr>
              <a:xfrm>
                <a:off x="8277348" y="1990497"/>
                <a:ext cx="914400" cy="400655"/>
                <a:chOff x="2842112" y="2247901"/>
                <a:chExt cx="2613330" cy="165735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2842112" y="2247901"/>
                  <a:ext cx="2613330" cy="1657351"/>
                </a:xfrm>
                <a:custGeom>
                  <a:avLst/>
                  <a:gdLst>
                    <a:gd name="connsiteX0" fmla="*/ 923193 w 1538654"/>
                    <a:gd name="connsiteY0" fmla="*/ 79131 h 237392"/>
                    <a:gd name="connsiteX1" fmla="*/ 1512277 w 1538654"/>
                    <a:gd name="connsiteY1" fmla="*/ 0 h 237392"/>
                    <a:gd name="connsiteX2" fmla="*/ 1538654 w 1538654"/>
                    <a:gd name="connsiteY2" fmla="*/ 237392 h 237392"/>
                    <a:gd name="connsiteX3" fmla="*/ 888023 w 1538654"/>
                    <a:gd name="connsiteY3" fmla="*/ 149469 h 237392"/>
                    <a:gd name="connsiteX4" fmla="*/ 606669 w 1538654"/>
                    <a:gd name="connsiteY4" fmla="*/ 149469 h 237392"/>
                    <a:gd name="connsiteX5" fmla="*/ 17585 w 1538654"/>
                    <a:gd name="connsiteY5" fmla="*/ 219808 h 237392"/>
                    <a:gd name="connsiteX6" fmla="*/ 0 w 1538654"/>
                    <a:gd name="connsiteY6" fmla="*/ 0 h 237392"/>
                    <a:gd name="connsiteX7" fmla="*/ 624254 w 1538654"/>
                    <a:gd name="connsiteY7" fmla="*/ 87923 h 237392"/>
                    <a:gd name="connsiteX8" fmla="*/ 624254 w 1538654"/>
                    <a:gd name="connsiteY8" fmla="*/ 87923 h 237392"/>
                    <a:gd name="connsiteX0" fmla="*/ 923193 w 1538654"/>
                    <a:gd name="connsiteY0" fmla="*/ 79131 h 271723"/>
                    <a:gd name="connsiteX1" fmla="*/ 1512277 w 1538654"/>
                    <a:gd name="connsiteY1" fmla="*/ 0 h 271723"/>
                    <a:gd name="connsiteX2" fmla="*/ 1538654 w 1538654"/>
                    <a:gd name="connsiteY2" fmla="*/ 237392 h 271723"/>
                    <a:gd name="connsiteX3" fmla="*/ 888023 w 1538654"/>
                    <a:gd name="connsiteY3" fmla="*/ 149469 h 271723"/>
                    <a:gd name="connsiteX4" fmla="*/ 897273 w 1538654"/>
                    <a:gd name="connsiteY4" fmla="*/ 271723 h 271723"/>
                    <a:gd name="connsiteX5" fmla="*/ 606669 w 1538654"/>
                    <a:gd name="connsiteY5" fmla="*/ 149469 h 271723"/>
                    <a:gd name="connsiteX6" fmla="*/ 17585 w 1538654"/>
                    <a:gd name="connsiteY6" fmla="*/ 219808 h 271723"/>
                    <a:gd name="connsiteX7" fmla="*/ 0 w 1538654"/>
                    <a:gd name="connsiteY7" fmla="*/ 0 h 271723"/>
                    <a:gd name="connsiteX8" fmla="*/ 624254 w 1538654"/>
                    <a:gd name="connsiteY8" fmla="*/ 87923 h 271723"/>
                    <a:gd name="connsiteX9" fmla="*/ 624254 w 1538654"/>
                    <a:gd name="connsiteY9" fmla="*/ 87923 h 271723"/>
                    <a:gd name="connsiteX0" fmla="*/ 923193 w 1538654"/>
                    <a:gd name="connsiteY0" fmla="*/ 79131 h 271723"/>
                    <a:gd name="connsiteX1" fmla="*/ 1512277 w 1538654"/>
                    <a:gd name="connsiteY1" fmla="*/ 0 h 271723"/>
                    <a:gd name="connsiteX2" fmla="*/ 1538654 w 1538654"/>
                    <a:gd name="connsiteY2" fmla="*/ 237392 h 271723"/>
                    <a:gd name="connsiteX3" fmla="*/ 888023 w 1538654"/>
                    <a:gd name="connsiteY3" fmla="*/ 149469 h 271723"/>
                    <a:gd name="connsiteX4" fmla="*/ 897273 w 1538654"/>
                    <a:gd name="connsiteY4" fmla="*/ 271723 h 271723"/>
                    <a:gd name="connsiteX5" fmla="*/ 979721 w 1538654"/>
                    <a:gd name="connsiteY5" fmla="*/ 251635 h 271723"/>
                    <a:gd name="connsiteX6" fmla="*/ 606669 w 1538654"/>
                    <a:gd name="connsiteY6" fmla="*/ 149469 h 271723"/>
                    <a:gd name="connsiteX7" fmla="*/ 17585 w 1538654"/>
                    <a:gd name="connsiteY7" fmla="*/ 219808 h 271723"/>
                    <a:gd name="connsiteX8" fmla="*/ 0 w 1538654"/>
                    <a:gd name="connsiteY8" fmla="*/ 0 h 271723"/>
                    <a:gd name="connsiteX9" fmla="*/ 624254 w 1538654"/>
                    <a:gd name="connsiteY9" fmla="*/ 87923 h 271723"/>
                    <a:gd name="connsiteX10" fmla="*/ 624254 w 1538654"/>
                    <a:gd name="connsiteY10" fmla="*/ 87923 h 271723"/>
                    <a:gd name="connsiteX0" fmla="*/ 923193 w 1538654"/>
                    <a:gd name="connsiteY0" fmla="*/ 79131 h 381341"/>
                    <a:gd name="connsiteX1" fmla="*/ 1512277 w 1538654"/>
                    <a:gd name="connsiteY1" fmla="*/ 0 h 381341"/>
                    <a:gd name="connsiteX2" fmla="*/ 1538654 w 1538654"/>
                    <a:gd name="connsiteY2" fmla="*/ 237392 h 381341"/>
                    <a:gd name="connsiteX3" fmla="*/ 888023 w 1538654"/>
                    <a:gd name="connsiteY3" fmla="*/ 149469 h 381341"/>
                    <a:gd name="connsiteX4" fmla="*/ 897273 w 1538654"/>
                    <a:gd name="connsiteY4" fmla="*/ 271723 h 381341"/>
                    <a:gd name="connsiteX5" fmla="*/ 979721 w 1538654"/>
                    <a:gd name="connsiteY5" fmla="*/ 251635 h 381341"/>
                    <a:gd name="connsiteX6" fmla="*/ 1051175 w 1538654"/>
                    <a:gd name="connsiteY6" fmla="*/ 379826 h 381341"/>
                    <a:gd name="connsiteX7" fmla="*/ 606669 w 1538654"/>
                    <a:gd name="connsiteY7" fmla="*/ 149469 h 381341"/>
                    <a:gd name="connsiteX8" fmla="*/ 17585 w 1538654"/>
                    <a:gd name="connsiteY8" fmla="*/ 219808 h 381341"/>
                    <a:gd name="connsiteX9" fmla="*/ 0 w 1538654"/>
                    <a:gd name="connsiteY9" fmla="*/ 0 h 381341"/>
                    <a:gd name="connsiteX10" fmla="*/ 624254 w 1538654"/>
                    <a:gd name="connsiteY10" fmla="*/ 87923 h 381341"/>
                    <a:gd name="connsiteX11" fmla="*/ 624254 w 1538654"/>
                    <a:gd name="connsiteY11" fmla="*/ 87923 h 381341"/>
                    <a:gd name="connsiteX0" fmla="*/ 923193 w 1538654"/>
                    <a:gd name="connsiteY0" fmla="*/ 79131 h 543130"/>
                    <a:gd name="connsiteX1" fmla="*/ 1512277 w 1538654"/>
                    <a:gd name="connsiteY1" fmla="*/ 0 h 543130"/>
                    <a:gd name="connsiteX2" fmla="*/ 1538654 w 1538654"/>
                    <a:gd name="connsiteY2" fmla="*/ 237392 h 543130"/>
                    <a:gd name="connsiteX3" fmla="*/ 888023 w 1538654"/>
                    <a:gd name="connsiteY3" fmla="*/ 149469 h 543130"/>
                    <a:gd name="connsiteX4" fmla="*/ 897273 w 1538654"/>
                    <a:gd name="connsiteY4" fmla="*/ 271723 h 543130"/>
                    <a:gd name="connsiteX5" fmla="*/ 979721 w 1538654"/>
                    <a:gd name="connsiteY5" fmla="*/ 251635 h 543130"/>
                    <a:gd name="connsiteX6" fmla="*/ 1051175 w 1538654"/>
                    <a:gd name="connsiteY6" fmla="*/ 379826 h 543130"/>
                    <a:gd name="connsiteX7" fmla="*/ 1122630 w 1538654"/>
                    <a:gd name="connsiteY7" fmla="*/ 536506 h 543130"/>
                    <a:gd name="connsiteX8" fmla="*/ 606669 w 1538654"/>
                    <a:gd name="connsiteY8" fmla="*/ 149469 h 543130"/>
                    <a:gd name="connsiteX9" fmla="*/ 17585 w 1538654"/>
                    <a:gd name="connsiteY9" fmla="*/ 219808 h 543130"/>
                    <a:gd name="connsiteX10" fmla="*/ 0 w 1538654"/>
                    <a:gd name="connsiteY10" fmla="*/ 0 h 543130"/>
                    <a:gd name="connsiteX11" fmla="*/ 624254 w 1538654"/>
                    <a:gd name="connsiteY11" fmla="*/ 87923 h 543130"/>
                    <a:gd name="connsiteX12" fmla="*/ 624254 w 1538654"/>
                    <a:gd name="connsiteY12" fmla="*/ 87923 h 543130"/>
                    <a:gd name="connsiteX0" fmla="*/ 923193 w 1538654"/>
                    <a:gd name="connsiteY0" fmla="*/ 79131 h 629392"/>
                    <a:gd name="connsiteX1" fmla="*/ 1512277 w 1538654"/>
                    <a:gd name="connsiteY1" fmla="*/ 0 h 629392"/>
                    <a:gd name="connsiteX2" fmla="*/ 1538654 w 1538654"/>
                    <a:gd name="connsiteY2" fmla="*/ 237392 h 629392"/>
                    <a:gd name="connsiteX3" fmla="*/ 888023 w 1538654"/>
                    <a:gd name="connsiteY3" fmla="*/ 149469 h 629392"/>
                    <a:gd name="connsiteX4" fmla="*/ 897273 w 1538654"/>
                    <a:gd name="connsiteY4" fmla="*/ 271723 h 629392"/>
                    <a:gd name="connsiteX5" fmla="*/ 979721 w 1538654"/>
                    <a:gd name="connsiteY5" fmla="*/ 251635 h 629392"/>
                    <a:gd name="connsiteX6" fmla="*/ 1051175 w 1538654"/>
                    <a:gd name="connsiteY6" fmla="*/ 379826 h 629392"/>
                    <a:gd name="connsiteX7" fmla="*/ 1122630 w 1538654"/>
                    <a:gd name="connsiteY7" fmla="*/ 536506 h 629392"/>
                    <a:gd name="connsiteX8" fmla="*/ 1317938 w 1538654"/>
                    <a:gd name="connsiteY8" fmla="*/ 617219 h 629392"/>
                    <a:gd name="connsiteX9" fmla="*/ 606669 w 1538654"/>
                    <a:gd name="connsiteY9" fmla="*/ 149469 h 629392"/>
                    <a:gd name="connsiteX10" fmla="*/ 17585 w 1538654"/>
                    <a:gd name="connsiteY10" fmla="*/ 219808 h 629392"/>
                    <a:gd name="connsiteX11" fmla="*/ 0 w 1538654"/>
                    <a:gd name="connsiteY11" fmla="*/ 0 h 629392"/>
                    <a:gd name="connsiteX12" fmla="*/ 624254 w 1538654"/>
                    <a:gd name="connsiteY12" fmla="*/ 87923 h 629392"/>
                    <a:gd name="connsiteX13" fmla="*/ 624254 w 1538654"/>
                    <a:gd name="connsiteY13" fmla="*/ 87923 h 629392"/>
                    <a:gd name="connsiteX0" fmla="*/ 923193 w 1538654"/>
                    <a:gd name="connsiteY0" fmla="*/ 79131 h 638100"/>
                    <a:gd name="connsiteX1" fmla="*/ 1512277 w 1538654"/>
                    <a:gd name="connsiteY1" fmla="*/ 0 h 638100"/>
                    <a:gd name="connsiteX2" fmla="*/ 1538654 w 1538654"/>
                    <a:gd name="connsiteY2" fmla="*/ 237392 h 638100"/>
                    <a:gd name="connsiteX3" fmla="*/ 888023 w 1538654"/>
                    <a:gd name="connsiteY3" fmla="*/ 149469 h 638100"/>
                    <a:gd name="connsiteX4" fmla="*/ 897273 w 1538654"/>
                    <a:gd name="connsiteY4" fmla="*/ 271723 h 638100"/>
                    <a:gd name="connsiteX5" fmla="*/ 979721 w 1538654"/>
                    <a:gd name="connsiteY5" fmla="*/ 251635 h 638100"/>
                    <a:gd name="connsiteX6" fmla="*/ 1051175 w 1538654"/>
                    <a:gd name="connsiteY6" fmla="*/ 379826 h 638100"/>
                    <a:gd name="connsiteX7" fmla="*/ 1122630 w 1538654"/>
                    <a:gd name="connsiteY7" fmla="*/ 536506 h 638100"/>
                    <a:gd name="connsiteX8" fmla="*/ 1317938 w 1538654"/>
                    <a:gd name="connsiteY8" fmla="*/ 617219 h 638100"/>
                    <a:gd name="connsiteX9" fmla="*/ 1460847 w 1538654"/>
                    <a:gd name="connsiteY9" fmla="*/ 607724 h 638100"/>
                    <a:gd name="connsiteX10" fmla="*/ 606669 w 1538654"/>
                    <a:gd name="connsiteY10" fmla="*/ 149469 h 638100"/>
                    <a:gd name="connsiteX11" fmla="*/ 17585 w 1538654"/>
                    <a:gd name="connsiteY11" fmla="*/ 219808 h 638100"/>
                    <a:gd name="connsiteX12" fmla="*/ 0 w 1538654"/>
                    <a:gd name="connsiteY12" fmla="*/ 0 h 638100"/>
                    <a:gd name="connsiteX13" fmla="*/ 624254 w 1538654"/>
                    <a:gd name="connsiteY13" fmla="*/ 87923 h 638100"/>
                    <a:gd name="connsiteX14" fmla="*/ 624254 w 1538654"/>
                    <a:gd name="connsiteY14" fmla="*/ 87923 h 638100"/>
                    <a:gd name="connsiteX0" fmla="*/ 923193 w 1800842"/>
                    <a:gd name="connsiteY0" fmla="*/ 79131 h 918421"/>
                    <a:gd name="connsiteX1" fmla="*/ 1512277 w 1800842"/>
                    <a:gd name="connsiteY1" fmla="*/ 0 h 918421"/>
                    <a:gd name="connsiteX2" fmla="*/ 1538654 w 1800842"/>
                    <a:gd name="connsiteY2" fmla="*/ 237392 h 918421"/>
                    <a:gd name="connsiteX3" fmla="*/ 888023 w 1800842"/>
                    <a:gd name="connsiteY3" fmla="*/ 149469 h 918421"/>
                    <a:gd name="connsiteX4" fmla="*/ 897273 w 1800842"/>
                    <a:gd name="connsiteY4" fmla="*/ 271723 h 918421"/>
                    <a:gd name="connsiteX5" fmla="*/ 979721 w 1800842"/>
                    <a:gd name="connsiteY5" fmla="*/ 251635 h 918421"/>
                    <a:gd name="connsiteX6" fmla="*/ 1051175 w 1800842"/>
                    <a:gd name="connsiteY6" fmla="*/ 379826 h 918421"/>
                    <a:gd name="connsiteX7" fmla="*/ 1122630 w 1800842"/>
                    <a:gd name="connsiteY7" fmla="*/ 536506 h 918421"/>
                    <a:gd name="connsiteX8" fmla="*/ 1317938 w 1800842"/>
                    <a:gd name="connsiteY8" fmla="*/ 617219 h 918421"/>
                    <a:gd name="connsiteX9" fmla="*/ 1460847 w 1800842"/>
                    <a:gd name="connsiteY9" fmla="*/ 607724 h 918421"/>
                    <a:gd name="connsiteX10" fmla="*/ 1794302 w 1800842"/>
                    <a:gd name="connsiteY10" fmla="*/ 916334 h 918421"/>
                    <a:gd name="connsiteX11" fmla="*/ 606669 w 1800842"/>
                    <a:gd name="connsiteY11" fmla="*/ 149469 h 918421"/>
                    <a:gd name="connsiteX12" fmla="*/ 17585 w 1800842"/>
                    <a:gd name="connsiteY12" fmla="*/ 219808 h 918421"/>
                    <a:gd name="connsiteX13" fmla="*/ 0 w 1800842"/>
                    <a:gd name="connsiteY13" fmla="*/ 0 h 918421"/>
                    <a:gd name="connsiteX14" fmla="*/ 624254 w 1800842"/>
                    <a:gd name="connsiteY14" fmla="*/ 87923 h 918421"/>
                    <a:gd name="connsiteX15" fmla="*/ 624254 w 1800842"/>
                    <a:gd name="connsiteY15" fmla="*/ 87923 h 918421"/>
                    <a:gd name="connsiteX0" fmla="*/ 923193 w 1865574"/>
                    <a:gd name="connsiteY0" fmla="*/ 79131 h 1335708"/>
                    <a:gd name="connsiteX1" fmla="*/ 1512277 w 1865574"/>
                    <a:gd name="connsiteY1" fmla="*/ 0 h 1335708"/>
                    <a:gd name="connsiteX2" fmla="*/ 1538654 w 1865574"/>
                    <a:gd name="connsiteY2" fmla="*/ 237392 h 1335708"/>
                    <a:gd name="connsiteX3" fmla="*/ 888023 w 1865574"/>
                    <a:gd name="connsiteY3" fmla="*/ 149469 h 1335708"/>
                    <a:gd name="connsiteX4" fmla="*/ 897273 w 1865574"/>
                    <a:gd name="connsiteY4" fmla="*/ 271723 h 1335708"/>
                    <a:gd name="connsiteX5" fmla="*/ 979721 w 1865574"/>
                    <a:gd name="connsiteY5" fmla="*/ 251635 h 1335708"/>
                    <a:gd name="connsiteX6" fmla="*/ 1051175 w 1865574"/>
                    <a:gd name="connsiteY6" fmla="*/ 379826 h 1335708"/>
                    <a:gd name="connsiteX7" fmla="*/ 1122630 w 1865574"/>
                    <a:gd name="connsiteY7" fmla="*/ 536506 h 1335708"/>
                    <a:gd name="connsiteX8" fmla="*/ 1317938 w 1865574"/>
                    <a:gd name="connsiteY8" fmla="*/ 617219 h 1335708"/>
                    <a:gd name="connsiteX9" fmla="*/ 1460847 w 1865574"/>
                    <a:gd name="connsiteY9" fmla="*/ 607724 h 1335708"/>
                    <a:gd name="connsiteX10" fmla="*/ 1794302 w 1865574"/>
                    <a:gd name="connsiteY10" fmla="*/ 916334 h 1335708"/>
                    <a:gd name="connsiteX11" fmla="*/ 1780011 w 1865574"/>
                    <a:gd name="connsiteY11" fmla="*/ 1305658 h 1335708"/>
                    <a:gd name="connsiteX12" fmla="*/ 606669 w 1865574"/>
                    <a:gd name="connsiteY12" fmla="*/ 149469 h 1335708"/>
                    <a:gd name="connsiteX13" fmla="*/ 17585 w 1865574"/>
                    <a:gd name="connsiteY13" fmla="*/ 219808 h 1335708"/>
                    <a:gd name="connsiteX14" fmla="*/ 0 w 1865574"/>
                    <a:gd name="connsiteY14" fmla="*/ 0 h 1335708"/>
                    <a:gd name="connsiteX15" fmla="*/ 624254 w 1865574"/>
                    <a:gd name="connsiteY15" fmla="*/ 87923 h 1335708"/>
                    <a:gd name="connsiteX16" fmla="*/ 624254 w 1865574"/>
                    <a:gd name="connsiteY16" fmla="*/ 87923 h 1335708"/>
                    <a:gd name="connsiteX0" fmla="*/ 923193 w 1865574"/>
                    <a:gd name="connsiteY0" fmla="*/ 79131 h 1335708"/>
                    <a:gd name="connsiteX1" fmla="*/ 1512277 w 1865574"/>
                    <a:gd name="connsiteY1" fmla="*/ 0 h 1335708"/>
                    <a:gd name="connsiteX2" fmla="*/ 1538654 w 1865574"/>
                    <a:gd name="connsiteY2" fmla="*/ 237392 h 1335708"/>
                    <a:gd name="connsiteX3" fmla="*/ 888023 w 1865574"/>
                    <a:gd name="connsiteY3" fmla="*/ 149469 h 1335708"/>
                    <a:gd name="connsiteX4" fmla="*/ 897273 w 1865574"/>
                    <a:gd name="connsiteY4" fmla="*/ 271723 h 1335708"/>
                    <a:gd name="connsiteX5" fmla="*/ 979721 w 1865574"/>
                    <a:gd name="connsiteY5" fmla="*/ 251635 h 1335708"/>
                    <a:gd name="connsiteX6" fmla="*/ 1051175 w 1865574"/>
                    <a:gd name="connsiteY6" fmla="*/ 379826 h 1335708"/>
                    <a:gd name="connsiteX7" fmla="*/ 1122630 w 1865574"/>
                    <a:gd name="connsiteY7" fmla="*/ 536506 h 1335708"/>
                    <a:gd name="connsiteX8" fmla="*/ 1317938 w 1865574"/>
                    <a:gd name="connsiteY8" fmla="*/ 617219 h 1335708"/>
                    <a:gd name="connsiteX9" fmla="*/ 1460847 w 1865574"/>
                    <a:gd name="connsiteY9" fmla="*/ 607724 h 1335708"/>
                    <a:gd name="connsiteX10" fmla="*/ 1794302 w 1865574"/>
                    <a:gd name="connsiteY10" fmla="*/ 916334 h 1335708"/>
                    <a:gd name="connsiteX11" fmla="*/ 1780011 w 1865574"/>
                    <a:gd name="connsiteY11" fmla="*/ 1305658 h 1335708"/>
                    <a:gd name="connsiteX12" fmla="*/ 1856229 w 1865574"/>
                    <a:gd name="connsiteY12" fmla="*/ 1300908 h 1335708"/>
                    <a:gd name="connsiteX13" fmla="*/ 606669 w 1865574"/>
                    <a:gd name="connsiteY13" fmla="*/ 149469 h 1335708"/>
                    <a:gd name="connsiteX14" fmla="*/ 17585 w 1865574"/>
                    <a:gd name="connsiteY14" fmla="*/ 219808 h 1335708"/>
                    <a:gd name="connsiteX15" fmla="*/ 0 w 1865574"/>
                    <a:gd name="connsiteY15" fmla="*/ 0 h 1335708"/>
                    <a:gd name="connsiteX16" fmla="*/ 624254 w 1865574"/>
                    <a:gd name="connsiteY16" fmla="*/ 87923 h 1335708"/>
                    <a:gd name="connsiteX17" fmla="*/ 624254 w 1865574"/>
                    <a:gd name="connsiteY17" fmla="*/ 87923 h 1335708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606669 w 1865574"/>
                    <a:gd name="connsiteY14" fmla="*/ 149469 h 1577292"/>
                    <a:gd name="connsiteX15" fmla="*/ 17585 w 1865574"/>
                    <a:gd name="connsiteY15" fmla="*/ 219808 h 1577292"/>
                    <a:gd name="connsiteX16" fmla="*/ 0 w 1865574"/>
                    <a:gd name="connsiteY16" fmla="*/ 0 h 1577292"/>
                    <a:gd name="connsiteX17" fmla="*/ 624254 w 1865574"/>
                    <a:gd name="connsiteY17" fmla="*/ 87923 h 1577292"/>
                    <a:gd name="connsiteX18" fmla="*/ 624254 w 1865574"/>
                    <a:gd name="connsiteY18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606669 w 1865574"/>
                    <a:gd name="connsiteY15" fmla="*/ 149469 h 1577292"/>
                    <a:gd name="connsiteX16" fmla="*/ 17585 w 1865574"/>
                    <a:gd name="connsiteY16" fmla="*/ 219808 h 1577292"/>
                    <a:gd name="connsiteX17" fmla="*/ 0 w 1865574"/>
                    <a:gd name="connsiteY17" fmla="*/ 0 h 1577292"/>
                    <a:gd name="connsiteX18" fmla="*/ 624254 w 1865574"/>
                    <a:gd name="connsiteY18" fmla="*/ 87923 h 1577292"/>
                    <a:gd name="connsiteX19" fmla="*/ 624254 w 1865574"/>
                    <a:gd name="connsiteY19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606669 w 1865574"/>
                    <a:gd name="connsiteY16" fmla="*/ 149469 h 1577292"/>
                    <a:gd name="connsiteX17" fmla="*/ 17585 w 1865574"/>
                    <a:gd name="connsiteY17" fmla="*/ 219808 h 1577292"/>
                    <a:gd name="connsiteX18" fmla="*/ 0 w 1865574"/>
                    <a:gd name="connsiteY18" fmla="*/ 0 h 1577292"/>
                    <a:gd name="connsiteX19" fmla="*/ 624254 w 1865574"/>
                    <a:gd name="connsiteY19" fmla="*/ 87923 h 1577292"/>
                    <a:gd name="connsiteX20" fmla="*/ 624254 w 1865574"/>
                    <a:gd name="connsiteY20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606669 w 1865574"/>
                    <a:gd name="connsiteY17" fmla="*/ 149469 h 1577292"/>
                    <a:gd name="connsiteX18" fmla="*/ 17585 w 1865574"/>
                    <a:gd name="connsiteY18" fmla="*/ 219808 h 1577292"/>
                    <a:gd name="connsiteX19" fmla="*/ 0 w 1865574"/>
                    <a:gd name="connsiteY19" fmla="*/ 0 h 1577292"/>
                    <a:gd name="connsiteX20" fmla="*/ 624254 w 1865574"/>
                    <a:gd name="connsiteY20" fmla="*/ 87923 h 1577292"/>
                    <a:gd name="connsiteX21" fmla="*/ 624254 w 1865574"/>
                    <a:gd name="connsiteY21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606669 w 1865574"/>
                    <a:gd name="connsiteY18" fmla="*/ 149469 h 1577292"/>
                    <a:gd name="connsiteX19" fmla="*/ 17585 w 1865574"/>
                    <a:gd name="connsiteY19" fmla="*/ 219808 h 1577292"/>
                    <a:gd name="connsiteX20" fmla="*/ 0 w 1865574"/>
                    <a:gd name="connsiteY20" fmla="*/ 0 h 1577292"/>
                    <a:gd name="connsiteX21" fmla="*/ 624254 w 1865574"/>
                    <a:gd name="connsiteY21" fmla="*/ 87923 h 1577292"/>
                    <a:gd name="connsiteX22" fmla="*/ 624254 w 1865574"/>
                    <a:gd name="connsiteY22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606669 w 1865574"/>
                    <a:gd name="connsiteY19" fmla="*/ 149469 h 1577292"/>
                    <a:gd name="connsiteX20" fmla="*/ 17585 w 1865574"/>
                    <a:gd name="connsiteY20" fmla="*/ 219808 h 1577292"/>
                    <a:gd name="connsiteX21" fmla="*/ 0 w 1865574"/>
                    <a:gd name="connsiteY21" fmla="*/ 0 h 1577292"/>
                    <a:gd name="connsiteX22" fmla="*/ 624254 w 1865574"/>
                    <a:gd name="connsiteY22" fmla="*/ 87923 h 1577292"/>
                    <a:gd name="connsiteX23" fmla="*/ 624254 w 1865574"/>
                    <a:gd name="connsiteY23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606669 w 1865574"/>
                    <a:gd name="connsiteY20" fmla="*/ 149469 h 1577292"/>
                    <a:gd name="connsiteX21" fmla="*/ 17585 w 1865574"/>
                    <a:gd name="connsiteY21" fmla="*/ 219808 h 1577292"/>
                    <a:gd name="connsiteX22" fmla="*/ 0 w 1865574"/>
                    <a:gd name="connsiteY22" fmla="*/ 0 h 1577292"/>
                    <a:gd name="connsiteX23" fmla="*/ 624254 w 1865574"/>
                    <a:gd name="connsiteY23" fmla="*/ 87923 h 1577292"/>
                    <a:gd name="connsiteX24" fmla="*/ 624254 w 1865574"/>
                    <a:gd name="connsiteY24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606669 w 1865574"/>
                    <a:gd name="connsiteY21" fmla="*/ 149469 h 1577292"/>
                    <a:gd name="connsiteX22" fmla="*/ 17585 w 1865574"/>
                    <a:gd name="connsiteY22" fmla="*/ 219808 h 1577292"/>
                    <a:gd name="connsiteX23" fmla="*/ 0 w 1865574"/>
                    <a:gd name="connsiteY23" fmla="*/ 0 h 1577292"/>
                    <a:gd name="connsiteX24" fmla="*/ 624254 w 1865574"/>
                    <a:gd name="connsiteY24" fmla="*/ 87923 h 1577292"/>
                    <a:gd name="connsiteX25" fmla="*/ 624254 w 1865574"/>
                    <a:gd name="connsiteY25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606669 w 1865574"/>
                    <a:gd name="connsiteY22" fmla="*/ 149469 h 1577292"/>
                    <a:gd name="connsiteX23" fmla="*/ 17585 w 1865574"/>
                    <a:gd name="connsiteY23" fmla="*/ 219808 h 1577292"/>
                    <a:gd name="connsiteX24" fmla="*/ 0 w 1865574"/>
                    <a:gd name="connsiteY24" fmla="*/ 0 h 1577292"/>
                    <a:gd name="connsiteX25" fmla="*/ 624254 w 1865574"/>
                    <a:gd name="connsiteY25" fmla="*/ 87923 h 1577292"/>
                    <a:gd name="connsiteX26" fmla="*/ 624254 w 1865574"/>
                    <a:gd name="connsiteY26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389030 w 1865574"/>
                    <a:gd name="connsiteY22" fmla="*/ 1129986 h 1577292"/>
                    <a:gd name="connsiteX23" fmla="*/ 606669 w 1865574"/>
                    <a:gd name="connsiteY23" fmla="*/ 149469 h 1577292"/>
                    <a:gd name="connsiteX24" fmla="*/ 17585 w 1865574"/>
                    <a:gd name="connsiteY24" fmla="*/ 219808 h 1577292"/>
                    <a:gd name="connsiteX25" fmla="*/ 0 w 1865574"/>
                    <a:gd name="connsiteY25" fmla="*/ 0 h 1577292"/>
                    <a:gd name="connsiteX26" fmla="*/ 624254 w 1865574"/>
                    <a:gd name="connsiteY26" fmla="*/ 87923 h 1577292"/>
                    <a:gd name="connsiteX27" fmla="*/ 624254 w 1865574"/>
                    <a:gd name="connsiteY27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389030 w 1865574"/>
                    <a:gd name="connsiteY22" fmla="*/ 1129986 h 1577292"/>
                    <a:gd name="connsiteX23" fmla="*/ 31758 w 1865574"/>
                    <a:gd name="connsiteY23" fmla="*/ 1106246 h 1577292"/>
                    <a:gd name="connsiteX24" fmla="*/ 606669 w 1865574"/>
                    <a:gd name="connsiteY24" fmla="*/ 149469 h 1577292"/>
                    <a:gd name="connsiteX25" fmla="*/ 17585 w 1865574"/>
                    <a:gd name="connsiteY25" fmla="*/ 219808 h 1577292"/>
                    <a:gd name="connsiteX26" fmla="*/ 0 w 1865574"/>
                    <a:gd name="connsiteY26" fmla="*/ 0 h 1577292"/>
                    <a:gd name="connsiteX27" fmla="*/ 624254 w 1865574"/>
                    <a:gd name="connsiteY27" fmla="*/ 87923 h 1577292"/>
                    <a:gd name="connsiteX28" fmla="*/ 624254 w 1865574"/>
                    <a:gd name="connsiteY28" fmla="*/ 87923 h 1577292"/>
                    <a:gd name="connsiteX0" fmla="*/ 930960 w 1873341"/>
                    <a:gd name="connsiteY0" fmla="*/ 79131 h 1577292"/>
                    <a:gd name="connsiteX1" fmla="*/ 1520044 w 1873341"/>
                    <a:gd name="connsiteY1" fmla="*/ 0 h 1577292"/>
                    <a:gd name="connsiteX2" fmla="*/ 1546421 w 1873341"/>
                    <a:gd name="connsiteY2" fmla="*/ 237392 h 1577292"/>
                    <a:gd name="connsiteX3" fmla="*/ 895790 w 1873341"/>
                    <a:gd name="connsiteY3" fmla="*/ 149469 h 1577292"/>
                    <a:gd name="connsiteX4" fmla="*/ 905040 w 1873341"/>
                    <a:gd name="connsiteY4" fmla="*/ 271723 h 1577292"/>
                    <a:gd name="connsiteX5" fmla="*/ 987488 w 1873341"/>
                    <a:gd name="connsiteY5" fmla="*/ 251635 h 1577292"/>
                    <a:gd name="connsiteX6" fmla="*/ 1058942 w 1873341"/>
                    <a:gd name="connsiteY6" fmla="*/ 379826 h 1577292"/>
                    <a:gd name="connsiteX7" fmla="*/ 1130397 w 1873341"/>
                    <a:gd name="connsiteY7" fmla="*/ 536506 h 1577292"/>
                    <a:gd name="connsiteX8" fmla="*/ 1325705 w 1873341"/>
                    <a:gd name="connsiteY8" fmla="*/ 617219 h 1577292"/>
                    <a:gd name="connsiteX9" fmla="*/ 1468614 w 1873341"/>
                    <a:gd name="connsiteY9" fmla="*/ 607724 h 1577292"/>
                    <a:gd name="connsiteX10" fmla="*/ 1802069 w 1873341"/>
                    <a:gd name="connsiteY10" fmla="*/ 916334 h 1577292"/>
                    <a:gd name="connsiteX11" fmla="*/ 1787778 w 1873341"/>
                    <a:gd name="connsiteY11" fmla="*/ 1305658 h 1577292"/>
                    <a:gd name="connsiteX12" fmla="*/ 1863996 w 1873341"/>
                    <a:gd name="connsiteY12" fmla="*/ 1300908 h 1577292"/>
                    <a:gd name="connsiteX13" fmla="*/ 1802068 w 1873341"/>
                    <a:gd name="connsiteY13" fmla="*/ 1562041 h 1577292"/>
                    <a:gd name="connsiteX14" fmla="*/ 1335232 w 1873341"/>
                    <a:gd name="connsiteY14" fmla="*/ 1538300 h 1577292"/>
                    <a:gd name="connsiteX15" fmla="*/ 1297123 w 1873341"/>
                    <a:gd name="connsiteY15" fmla="*/ 1296161 h 1577292"/>
                    <a:gd name="connsiteX16" fmla="*/ 1397160 w 1873341"/>
                    <a:gd name="connsiteY16" fmla="*/ 1315152 h 1577292"/>
                    <a:gd name="connsiteX17" fmla="*/ 1397160 w 1873341"/>
                    <a:gd name="connsiteY17" fmla="*/ 1234438 h 1577292"/>
                    <a:gd name="connsiteX18" fmla="*/ 1297123 w 1873341"/>
                    <a:gd name="connsiteY18" fmla="*/ 1148977 h 1577292"/>
                    <a:gd name="connsiteX19" fmla="*/ 1192323 w 1873341"/>
                    <a:gd name="connsiteY19" fmla="*/ 1134734 h 1577292"/>
                    <a:gd name="connsiteX20" fmla="*/ 1087523 w 1873341"/>
                    <a:gd name="connsiteY20" fmla="*/ 1224942 h 1577292"/>
                    <a:gd name="connsiteX21" fmla="*/ 511125 w 1873341"/>
                    <a:gd name="connsiteY21" fmla="*/ 1215447 h 1577292"/>
                    <a:gd name="connsiteX22" fmla="*/ 396797 w 1873341"/>
                    <a:gd name="connsiteY22" fmla="*/ 1129986 h 1577292"/>
                    <a:gd name="connsiteX23" fmla="*/ 39525 w 1873341"/>
                    <a:gd name="connsiteY23" fmla="*/ 1106246 h 1577292"/>
                    <a:gd name="connsiteX24" fmla="*/ 20470 w 1873341"/>
                    <a:gd name="connsiteY24" fmla="*/ 1201203 h 1577292"/>
                    <a:gd name="connsiteX25" fmla="*/ 614436 w 1873341"/>
                    <a:gd name="connsiteY25" fmla="*/ 149469 h 1577292"/>
                    <a:gd name="connsiteX26" fmla="*/ 25352 w 1873341"/>
                    <a:gd name="connsiteY26" fmla="*/ 219808 h 1577292"/>
                    <a:gd name="connsiteX27" fmla="*/ 7767 w 1873341"/>
                    <a:gd name="connsiteY27" fmla="*/ 0 h 1577292"/>
                    <a:gd name="connsiteX28" fmla="*/ 632021 w 1873341"/>
                    <a:gd name="connsiteY28" fmla="*/ 87923 h 1577292"/>
                    <a:gd name="connsiteX29" fmla="*/ 632021 w 1873341"/>
                    <a:gd name="connsiteY29" fmla="*/ 87923 h 1577292"/>
                    <a:gd name="connsiteX0" fmla="*/ 1141660 w 2084041"/>
                    <a:gd name="connsiteY0" fmla="*/ 79131 h 1577292"/>
                    <a:gd name="connsiteX1" fmla="*/ 1730744 w 2084041"/>
                    <a:gd name="connsiteY1" fmla="*/ 0 h 1577292"/>
                    <a:gd name="connsiteX2" fmla="*/ 1757121 w 2084041"/>
                    <a:gd name="connsiteY2" fmla="*/ 237392 h 1577292"/>
                    <a:gd name="connsiteX3" fmla="*/ 1106490 w 2084041"/>
                    <a:gd name="connsiteY3" fmla="*/ 149469 h 1577292"/>
                    <a:gd name="connsiteX4" fmla="*/ 1115740 w 2084041"/>
                    <a:gd name="connsiteY4" fmla="*/ 271723 h 1577292"/>
                    <a:gd name="connsiteX5" fmla="*/ 1198188 w 2084041"/>
                    <a:gd name="connsiteY5" fmla="*/ 251635 h 1577292"/>
                    <a:gd name="connsiteX6" fmla="*/ 1269642 w 2084041"/>
                    <a:gd name="connsiteY6" fmla="*/ 379826 h 1577292"/>
                    <a:gd name="connsiteX7" fmla="*/ 1341097 w 2084041"/>
                    <a:gd name="connsiteY7" fmla="*/ 536506 h 1577292"/>
                    <a:gd name="connsiteX8" fmla="*/ 1536405 w 2084041"/>
                    <a:gd name="connsiteY8" fmla="*/ 617219 h 1577292"/>
                    <a:gd name="connsiteX9" fmla="*/ 1679314 w 2084041"/>
                    <a:gd name="connsiteY9" fmla="*/ 607724 h 1577292"/>
                    <a:gd name="connsiteX10" fmla="*/ 2012769 w 2084041"/>
                    <a:gd name="connsiteY10" fmla="*/ 916334 h 1577292"/>
                    <a:gd name="connsiteX11" fmla="*/ 1998478 w 2084041"/>
                    <a:gd name="connsiteY11" fmla="*/ 1305658 h 1577292"/>
                    <a:gd name="connsiteX12" fmla="*/ 2074696 w 2084041"/>
                    <a:gd name="connsiteY12" fmla="*/ 1300908 h 1577292"/>
                    <a:gd name="connsiteX13" fmla="*/ 2012768 w 2084041"/>
                    <a:gd name="connsiteY13" fmla="*/ 1562041 h 1577292"/>
                    <a:gd name="connsiteX14" fmla="*/ 1545932 w 2084041"/>
                    <a:gd name="connsiteY14" fmla="*/ 1538300 h 1577292"/>
                    <a:gd name="connsiteX15" fmla="*/ 1507823 w 2084041"/>
                    <a:gd name="connsiteY15" fmla="*/ 1296161 h 1577292"/>
                    <a:gd name="connsiteX16" fmla="*/ 1607860 w 2084041"/>
                    <a:gd name="connsiteY16" fmla="*/ 1315152 h 1577292"/>
                    <a:gd name="connsiteX17" fmla="*/ 1607860 w 2084041"/>
                    <a:gd name="connsiteY17" fmla="*/ 1234438 h 1577292"/>
                    <a:gd name="connsiteX18" fmla="*/ 1507823 w 2084041"/>
                    <a:gd name="connsiteY18" fmla="*/ 1148977 h 1577292"/>
                    <a:gd name="connsiteX19" fmla="*/ 1403023 w 2084041"/>
                    <a:gd name="connsiteY19" fmla="*/ 1134734 h 1577292"/>
                    <a:gd name="connsiteX20" fmla="*/ 1298223 w 2084041"/>
                    <a:gd name="connsiteY20" fmla="*/ 1224942 h 1577292"/>
                    <a:gd name="connsiteX21" fmla="*/ 721825 w 2084041"/>
                    <a:gd name="connsiteY21" fmla="*/ 1215447 h 1577292"/>
                    <a:gd name="connsiteX22" fmla="*/ 607497 w 2084041"/>
                    <a:gd name="connsiteY22" fmla="*/ 1129986 h 1577292"/>
                    <a:gd name="connsiteX23" fmla="*/ 250225 w 2084041"/>
                    <a:gd name="connsiteY23" fmla="*/ 1106246 h 1577292"/>
                    <a:gd name="connsiteX24" fmla="*/ 231170 w 2084041"/>
                    <a:gd name="connsiteY24" fmla="*/ 1201203 h 1577292"/>
                    <a:gd name="connsiteX25" fmla="*/ 12043 w 2084041"/>
                    <a:gd name="connsiteY25" fmla="*/ 1205951 h 1577292"/>
                    <a:gd name="connsiteX26" fmla="*/ 825136 w 2084041"/>
                    <a:gd name="connsiteY26" fmla="*/ 149469 h 1577292"/>
                    <a:gd name="connsiteX27" fmla="*/ 236052 w 2084041"/>
                    <a:gd name="connsiteY27" fmla="*/ 219808 h 1577292"/>
                    <a:gd name="connsiteX28" fmla="*/ 218467 w 2084041"/>
                    <a:gd name="connsiteY28" fmla="*/ 0 h 1577292"/>
                    <a:gd name="connsiteX29" fmla="*/ 842721 w 2084041"/>
                    <a:gd name="connsiteY29" fmla="*/ 87923 h 1577292"/>
                    <a:gd name="connsiteX30" fmla="*/ 842721 w 2084041"/>
                    <a:gd name="connsiteY30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833049 w 2091954"/>
                    <a:gd name="connsiteY27" fmla="*/ 149469 h 1577292"/>
                    <a:gd name="connsiteX28" fmla="*/ 243965 w 2091954"/>
                    <a:gd name="connsiteY28" fmla="*/ 219808 h 1577292"/>
                    <a:gd name="connsiteX29" fmla="*/ 226380 w 2091954"/>
                    <a:gd name="connsiteY29" fmla="*/ 0 h 1577292"/>
                    <a:gd name="connsiteX30" fmla="*/ 850634 w 2091954"/>
                    <a:gd name="connsiteY30" fmla="*/ 87923 h 1577292"/>
                    <a:gd name="connsiteX31" fmla="*/ 850634 w 2091954"/>
                    <a:gd name="connsiteY31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833049 w 2091954"/>
                    <a:gd name="connsiteY28" fmla="*/ 149469 h 1577292"/>
                    <a:gd name="connsiteX29" fmla="*/ 243965 w 2091954"/>
                    <a:gd name="connsiteY29" fmla="*/ 219808 h 1577292"/>
                    <a:gd name="connsiteX30" fmla="*/ 226380 w 2091954"/>
                    <a:gd name="connsiteY30" fmla="*/ 0 h 1577292"/>
                    <a:gd name="connsiteX31" fmla="*/ 850634 w 2091954"/>
                    <a:gd name="connsiteY31" fmla="*/ 87923 h 1577292"/>
                    <a:gd name="connsiteX32" fmla="*/ 850634 w 2091954"/>
                    <a:gd name="connsiteY32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833049 w 2091954"/>
                    <a:gd name="connsiteY29" fmla="*/ 149469 h 1577292"/>
                    <a:gd name="connsiteX30" fmla="*/ 243965 w 2091954"/>
                    <a:gd name="connsiteY30" fmla="*/ 219808 h 1577292"/>
                    <a:gd name="connsiteX31" fmla="*/ 226380 w 2091954"/>
                    <a:gd name="connsiteY31" fmla="*/ 0 h 1577292"/>
                    <a:gd name="connsiteX32" fmla="*/ 850634 w 2091954"/>
                    <a:gd name="connsiteY32" fmla="*/ 87923 h 1577292"/>
                    <a:gd name="connsiteX33" fmla="*/ 850634 w 2091954"/>
                    <a:gd name="connsiteY33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833049 w 2091954"/>
                    <a:gd name="connsiteY30" fmla="*/ 149469 h 1577292"/>
                    <a:gd name="connsiteX31" fmla="*/ 243965 w 2091954"/>
                    <a:gd name="connsiteY31" fmla="*/ 219808 h 1577292"/>
                    <a:gd name="connsiteX32" fmla="*/ 226380 w 2091954"/>
                    <a:gd name="connsiteY32" fmla="*/ 0 h 1577292"/>
                    <a:gd name="connsiteX33" fmla="*/ 850634 w 2091954"/>
                    <a:gd name="connsiteY33" fmla="*/ 87923 h 1577292"/>
                    <a:gd name="connsiteX34" fmla="*/ 850634 w 2091954"/>
                    <a:gd name="connsiteY34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833049 w 2091954"/>
                    <a:gd name="connsiteY31" fmla="*/ 149469 h 1577292"/>
                    <a:gd name="connsiteX32" fmla="*/ 243965 w 2091954"/>
                    <a:gd name="connsiteY32" fmla="*/ 219808 h 1577292"/>
                    <a:gd name="connsiteX33" fmla="*/ 226380 w 2091954"/>
                    <a:gd name="connsiteY33" fmla="*/ 0 h 1577292"/>
                    <a:gd name="connsiteX34" fmla="*/ 850634 w 2091954"/>
                    <a:gd name="connsiteY34" fmla="*/ 87923 h 1577292"/>
                    <a:gd name="connsiteX35" fmla="*/ 850634 w 2091954"/>
                    <a:gd name="connsiteY35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833049 w 2091954"/>
                    <a:gd name="connsiteY31" fmla="*/ 149469 h 1577292"/>
                    <a:gd name="connsiteX32" fmla="*/ 243965 w 2091954"/>
                    <a:gd name="connsiteY32" fmla="*/ 219808 h 1577292"/>
                    <a:gd name="connsiteX33" fmla="*/ 226380 w 2091954"/>
                    <a:gd name="connsiteY33" fmla="*/ 0 h 1577292"/>
                    <a:gd name="connsiteX34" fmla="*/ 850634 w 2091954"/>
                    <a:gd name="connsiteY34" fmla="*/ 87923 h 1577292"/>
                    <a:gd name="connsiteX35" fmla="*/ 850634 w 2091954"/>
                    <a:gd name="connsiteY35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720211 w 2091954"/>
                    <a:gd name="connsiteY31" fmla="*/ 332347 h 1577292"/>
                    <a:gd name="connsiteX32" fmla="*/ 833049 w 2091954"/>
                    <a:gd name="connsiteY32" fmla="*/ 149469 h 1577292"/>
                    <a:gd name="connsiteX33" fmla="*/ 243965 w 2091954"/>
                    <a:gd name="connsiteY33" fmla="*/ 219808 h 1577292"/>
                    <a:gd name="connsiteX34" fmla="*/ 226380 w 2091954"/>
                    <a:gd name="connsiteY34" fmla="*/ 0 h 1577292"/>
                    <a:gd name="connsiteX35" fmla="*/ 850634 w 2091954"/>
                    <a:gd name="connsiteY35" fmla="*/ 87923 h 1577292"/>
                    <a:gd name="connsiteX36" fmla="*/ 850634 w 2091954"/>
                    <a:gd name="connsiteY36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720211 w 2091954"/>
                    <a:gd name="connsiteY31" fmla="*/ 332347 h 1577292"/>
                    <a:gd name="connsiteX32" fmla="*/ 786902 w 2091954"/>
                    <a:gd name="connsiteY32" fmla="*/ 227895 h 1577292"/>
                    <a:gd name="connsiteX33" fmla="*/ 833049 w 2091954"/>
                    <a:gd name="connsiteY33" fmla="*/ 149469 h 1577292"/>
                    <a:gd name="connsiteX34" fmla="*/ 243965 w 2091954"/>
                    <a:gd name="connsiteY34" fmla="*/ 219808 h 1577292"/>
                    <a:gd name="connsiteX35" fmla="*/ 226380 w 2091954"/>
                    <a:gd name="connsiteY35" fmla="*/ 0 h 1577292"/>
                    <a:gd name="connsiteX36" fmla="*/ 850634 w 2091954"/>
                    <a:gd name="connsiteY36" fmla="*/ 87923 h 1577292"/>
                    <a:gd name="connsiteX37" fmla="*/ 850634 w 2091954"/>
                    <a:gd name="connsiteY37" fmla="*/ 87923 h 1577292"/>
                    <a:gd name="connsiteX0" fmla="*/ 1141661 w 2084042"/>
                    <a:gd name="connsiteY0" fmla="*/ 79131 h 1577292"/>
                    <a:gd name="connsiteX1" fmla="*/ 1730745 w 2084042"/>
                    <a:gd name="connsiteY1" fmla="*/ 0 h 1577292"/>
                    <a:gd name="connsiteX2" fmla="*/ 1757122 w 2084042"/>
                    <a:gd name="connsiteY2" fmla="*/ 237392 h 1577292"/>
                    <a:gd name="connsiteX3" fmla="*/ 1106491 w 2084042"/>
                    <a:gd name="connsiteY3" fmla="*/ 149469 h 1577292"/>
                    <a:gd name="connsiteX4" fmla="*/ 1115741 w 2084042"/>
                    <a:gd name="connsiteY4" fmla="*/ 271723 h 1577292"/>
                    <a:gd name="connsiteX5" fmla="*/ 1198189 w 2084042"/>
                    <a:gd name="connsiteY5" fmla="*/ 251635 h 1577292"/>
                    <a:gd name="connsiteX6" fmla="*/ 1269643 w 2084042"/>
                    <a:gd name="connsiteY6" fmla="*/ 379826 h 1577292"/>
                    <a:gd name="connsiteX7" fmla="*/ 1341098 w 2084042"/>
                    <a:gd name="connsiteY7" fmla="*/ 536506 h 1577292"/>
                    <a:gd name="connsiteX8" fmla="*/ 1536406 w 2084042"/>
                    <a:gd name="connsiteY8" fmla="*/ 617219 h 1577292"/>
                    <a:gd name="connsiteX9" fmla="*/ 1679315 w 2084042"/>
                    <a:gd name="connsiteY9" fmla="*/ 607724 h 1577292"/>
                    <a:gd name="connsiteX10" fmla="*/ 2012770 w 2084042"/>
                    <a:gd name="connsiteY10" fmla="*/ 916334 h 1577292"/>
                    <a:gd name="connsiteX11" fmla="*/ 1998479 w 2084042"/>
                    <a:gd name="connsiteY11" fmla="*/ 1305658 h 1577292"/>
                    <a:gd name="connsiteX12" fmla="*/ 2074697 w 2084042"/>
                    <a:gd name="connsiteY12" fmla="*/ 1300908 h 1577292"/>
                    <a:gd name="connsiteX13" fmla="*/ 2012769 w 2084042"/>
                    <a:gd name="connsiteY13" fmla="*/ 1562041 h 1577292"/>
                    <a:gd name="connsiteX14" fmla="*/ 1545933 w 2084042"/>
                    <a:gd name="connsiteY14" fmla="*/ 1538300 h 1577292"/>
                    <a:gd name="connsiteX15" fmla="*/ 1507824 w 2084042"/>
                    <a:gd name="connsiteY15" fmla="*/ 1296161 h 1577292"/>
                    <a:gd name="connsiteX16" fmla="*/ 1607861 w 2084042"/>
                    <a:gd name="connsiteY16" fmla="*/ 1315152 h 1577292"/>
                    <a:gd name="connsiteX17" fmla="*/ 1607861 w 2084042"/>
                    <a:gd name="connsiteY17" fmla="*/ 1234438 h 1577292"/>
                    <a:gd name="connsiteX18" fmla="*/ 1507824 w 2084042"/>
                    <a:gd name="connsiteY18" fmla="*/ 1148977 h 1577292"/>
                    <a:gd name="connsiteX19" fmla="*/ 1403024 w 2084042"/>
                    <a:gd name="connsiteY19" fmla="*/ 1134734 h 1577292"/>
                    <a:gd name="connsiteX20" fmla="*/ 1298224 w 2084042"/>
                    <a:gd name="connsiteY20" fmla="*/ 1224942 h 1577292"/>
                    <a:gd name="connsiteX21" fmla="*/ 721826 w 2084042"/>
                    <a:gd name="connsiteY21" fmla="*/ 1215447 h 1577292"/>
                    <a:gd name="connsiteX22" fmla="*/ 607498 w 2084042"/>
                    <a:gd name="connsiteY22" fmla="*/ 1129986 h 1577292"/>
                    <a:gd name="connsiteX23" fmla="*/ 250226 w 2084042"/>
                    <a:gd name="connsiteY23" fmla="*/ 1106246 h 1577292"/>
                    <a:gd name="connsiteX24" fmla="*/ 231171 w 2084042"/>
                    <a:gd name="connsiteY24" fmla="*/ 1201203 h 1577292"/>
                    <a:gd name="connsiteX25" fmla="*/ 12044 w 2084042"/>
                    <a:gd name="connsiteY25" fmla="*/ 1205951 h 1577292"/>
                    <a:gd name="connsiteX26" fmla="*/ 31098 w 2084042"/>
                    <a:gd name="connsiteY26" fmla="*/ 522261 h 1577292"/>
                    <a:gd name="connsiteX27" fmla="*/ 235936 w 2084042"/>
                    <a:gd name="connsiteY27" fmla="*/ 512765 h 1577292"/>
                    <a:gd name="connsiteX28" fmla="*/ 240699 w 2084042"/>
                    <a:gd name="connsiteY28" fmla="*/ 593478 h 1577292"/>
                    <a:gd name="connsiteX29" fmla="*/ 564626 w 2084042"/>
                    <a:gd name="connsiteY29" fmla="*/ 583983 h 1577292"/>
                    <a:gd name="connsiteX30" fmla="*/ 678953 w 2084042"/>
                    <a:gd name="connsiteY30" fmla="*/ 489026 h 1577292"/>
                    <a:gd name="connsiteX31" fmla="*/ 712299 w 2084042"/>
                    <a:gd name="connsiteY31" fmla="*/ 332347 h 1577292"/>
                    <a:gd name="connsiteX32" fmla="*/ 778990 w 2084042"/>
                    <a:gd name="connsiteY32" fmla="*/ 227895 h 1577292"/>
                    <a:gd name="connsiteX33" fmla="*/ 825137 w 2084042"/>
                    <a:gd name="connsiteY33" fmla="*/ 149469 h 1577292"/>
                    <a:gd name="connsiteX34" fmla="*/ 236053 w 2084042"/>
                    <a:gd name="connsiteY34" fmla="*/ 219808 h 1577292"/>
                    <a:gd name="connsiteX35" fmla="*/ 218468 w 2084042"/>
                    <a:gd name="connsiteY35" fmla="*/ 0 h 1577292"/>
                    <a:gd name="connsiteX36" fmla="*/ 842722 w 2084042"/>
                    <a:gd name="connsiteY36" fmla="*/ 87923 h 1577292"/>
                    <a:gd name="connsiteX37" fmla="*/ 842722 w 2084042"/>
                    <a:gd name="connsiteY37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47636 w 2071998"/>
                    <a:gd name="connsiteY26" fmla="*/ 1243934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33346 w 2071998"/>
                    <a:gd name="connsiteY26" fmla="*/ 1248681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395382 w 2071998"/>
                    <a:gd name="connsiteY23" fmla="*/ 1125237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395382 w 2071998"/>
                    <a:gd name="connsiteY23" fmla="*/ 1125237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895563 w 2071998"/>
                    <a:gd name="connsiteY21" fmla="*/ 1224942 h 1577292"/>
                    <a:gd name="connsiteX22" fmla="*/ 709782 w 2071998"/>
                    <a:gd name="connsiteY22" fmla="*/ 1215447 h 1577292"/>
                    <a:gd name="connsiteX23" fmla="*/ 595454 w 2071998"/>
                    <a:gd name="connsiteY23" fmla="*/ 1129986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1670 w 2068455"/>
                    <a:gd name="connsiteY12" fmla="*/ 1129986 h 1577292"/>
                    <a:gd name="connsiteX13" fmla="*/ 1986435 w 2068455"/>
                    <a:gd name="connsiteY13" fmla="*/ 1305658 h 1577292"/>
                    <a:gd name="connsiteX14" fmla="*/ 2062653 w 2068455"/>
                    <a:gd name="connsiteY14" fmla="*/ 1300908 h 1577292"/>
                    <a:gd name="connsiteX15" fmla="*/ 2000725 w 2068455"/>
                    <a:gd name="connsiteY15" fmla="*/ 1562041 h 1577292"/>
                    <a:gd name="connsiteX16" fmla="*/ 1533889 w 2068455"/>
                    <a:gd name="connsiteY16" fmla="*/ 1538300 h 1577292"/>
                    <a:gd name="connsiteX17" fmla="*/ 1495780 w 2068455"/>
                    <a:gd name="connsiteY17" fmla="*/ 1296161 h 1577292"/>
                    <a:gd name="connsiteX18" fmla="*/ 1595817 w 2068455"/>
                    <a:gd name="connsiteY18" fmla="*/ 1315152 h 1577292"/>
                    <a:gd name="connsiteX19" fmla="*/ 1595817 w 2068455"/>
                    <a:gd name="connsiteY19" fmla="*/ 1234438 h 1577292"/>
                    <a:gd name="connsiteX20" fmla="*/ 1495780 w 2068455"/>
                    <a:gd name="connsiteY20" fmla="*/ 1148977 h 1577292"/>
                    <a:gd name="connsiteX21" fmla="*/ 1390980 w 2068455"/>
                    <a:gd name="connsiteY21" fmla="*/ 1134734 h 1577292"/>
                    <a:gd name="connsiteX22" fmla="*/ 1286180 w 2068455"/>
                    <a:gd name="connsiteY22" fmla="*/ 1224942 h 1577292"/>
                    <a:gd name="connsiteX23" fmla="*/ 709782 w 2068455"/>
                    <a:gd name="connsiteY23" fmla="*/ 1215447 h 1577292"/>
                    <a:gd name="connsiteX24" fmla="*/ 595454 w 2068455"/>
                    <a:gd name="connsiteY24" fmla="*/ 1129986 h 1577292"/>
                    <a:gd name="connsiteX25" fmla="*/ 238182 w 2068455"/>
                    <a:gd name="connsiteY25" fmla="*/ 1106246 h 1577292"/>
                    <a:gd name="connsiteX26" fmla="*/ 219127 w 2068455"/>
                    <a:gd name="connsiteY26" fmla="*/ 1201203 h 1577292"/>
                    <a:gd name="connsiteX27" fmla="*/ 119092 w 2068455"/>
                    <a:gd name="connsiteY27" fmla="*/ 1196455 h 1577292"/>
                    <a:gd name="connsiteX28" fmla="*/ 0 w 2068455"/>
                    <a:gd name="connsiteY28" fmla="*/ 1205951 h 1577292"/>
                    <a:gd name="connsiteX29" fmla="*/ 19054 w 2068455"/>
                    <a:gd name="connsiteY29" fmla="*/ 522261 h 1577292"/>
                    <a:gd name="connsiteX30" fmla="*/ 223892 w 2068455"/>
                    <a:gd name="connsiteY30" fmla="*/ 512765 h 1577292"/>
                    <a:gd name="connsiteX31" fmla="*/ 228655 w 2068455"/>
                    <a:gd name="connsiteY31" fmla="*/ 593478 h 1577292"/>
                    <a:gd name="connsiteX32" fmla="*/ 552582 w 2068455"/>
                    <a:gd name="connsiteY32" fmla="*/ 583983 h 1577292"/>
                    <a:gd name="connsiteX33" fmla="*/ 666909 w 2068455"/>
                    <a:gd name="connsiteY33" fmla="*/ 489026 h 1577292"/>
                    <a:gd name="connsiteX34" fmla="*/ 700255 w 2068455"/>
                    <a:gd name="connsiteY34" fmla="*/ 332347 h 1577292"/>
                    <a:gd name="connsiteX35" fmla="*/ 766946 w 2068455"/>
                    <a:gd name="connsiteY35" fmla="*/ 227895 h 1577292"/>
                    <a:gd name="connsiteX36" fmla="*/ 813093 w 2068455"/>
                    <a:gd name="connsiteY36" fmla="*/ 149469 h 1577292"/>
                    <a:gd name="connsiteX37" fmla="*/ 224009 w 2068455"/>
                    <a:gd name="connsiteY37" fmla="*/ 219808 h 1577292"/>
                    <a:gd name="connsiteX38" fmla="*/ 206424 w 2068455"/>
                    <a:gd name="connsiteY38" fmla="*/ 0 h 1577292"/>
                    <a:gd name="connsiteX39" fmla="*/ 830678 w 2068455"/>
                    <a:gd name="connsiteY39" fmla="*/ 87923 h 1577292"/>
                    <a:gd name="connsiteX40" fmla="*/ 830678 w 2068455"/>
                    <a:gd name="connsiteY40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438616 w 2068455"/>
                    <a:gd name="connsiteY8" fmla="*/ 583983 h 1577292"/>
                    <a:gd name="connsiteX9" fmla="*/ 1524362 w 2068455"/>
                    <a:gd name="connsiteY9" fmla="*/ 617219 h 1577292"/>
                    <a:gd name="connsiteX10" fmla="*/ 1667271 w 2068455"/>
                    <a:gd name="connsiteY10" fmla="*/ 607724 h 1577292"/>
                    <a:gd name="connsiteX11" fmla="*/ 2000726 w 2068455"/>
                    <a:gd name="connsiteY11" fmla="*/ 91633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38" fmla="*/ 1129617 w 2068455"/>
                    <a:gd name="connsiteY38" fmla="*/ 79131 h 1562041"/>
                    <a:gd name="connsiteX0" fmla="*/ 1148672 w 2068455"/>
                    <a:gd name="connsiteY0" fmla="*/ 41148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38" fmla="*/ 1148672 w 2068455"/>
                    <a:gd name="connsiteY38" fmla="*/ 41148 h 1562041"/>
                    <a:gd name="connsiteX0" fmla="*/ 1148672 w 2068455"/>
                    <a:gd name="connsiteY0" fmla="*/ 64890 h 1585783"/>
                    <a:gd name="connsiteX1" fmla="*/ 1718701 w 2068455"/>
                    <a:gd name="connsiteY1" fmla="*/ 23742 h 1585783"/>
                    <a:gd name="connsiteX2" fmla="*/ 1745078 w 2068455"/>
                    <a:gd name="connsiteY2" fmla="*/ 261134 h 1585783"/>
                    <a:gd name="connsiteX3" fmla="*/ 1094447 w 2068455"/>
                    <a:gd name="connsiteY3" fmla="*/ 173211 h 1585783"/>
                    <a:gd name="connsiteX4" fmla="*/ 1103697 w 2068455"/>
                    <a:gd name="connsiteY4" fmla="*/ 295465 h 1585783"/>
                    <a:gd name="connsiteX5" fmla="*/ 1186145 w 2068455"/>
                    <a:gd name="connsiteY5" fmla="*/ 275377 h 1585783"/>
                    <a:gd name="connsiteX6" fmla="*/ 1257599 w 2068455"/>
                    <a:gd name="connsiteY6" fmla="*/ 403568 h 1585783"/>
                    <a:gd name="connsiteX7" fmla="*/ 1329054 w 2068455"/>
                    <a:gd name="connsiteY7" fmla="*/ 560248 h 1585783"/>
                    <a:gd name="connsiteX8" fmla="*/ 1524362 w 2068455"/>
                    <a:gd name="connsiteY8" fmla="*/ 640961 h 1585783"/>
                    <a:gd name="connsiteX9" fmla="*/ 1667271 w 2068455"/>
                    <a:gd name="connsiteY9" fmla="*/ 631466 h 1585783"/>
                    <a:gd name="connsiteX10" fmla="*/ 2000726 w 2068455"/>
                    <a:gd name="connsiteY10" fmla="*/ 940076 h 1585783"/>
                    <a:gd name="connsiteX11" fmla="*/ 1986435 w 2068455"/>
                    <a:gd name="connsiteY11" fmla="*/ 1329400 h 1585783"/>
                    <a:gd name="connsiteX12" fmla="*/ 2062653 w 2068455"/>
                    <a:gd name="connsiteY12" fmla="*/ 1324650 h 1585783"/>
                    <a:gd name="connsiteX13" fmla="*/ 2000725 w 2068455"/>
                    <a:gd name="connsiteY13" fmla="*/ 1585783 h 1585783"/>
                    <a:gd name="connsiteX14" fmla="*/ 1533889 w 2068455"/>
                    <a:gd name="connsiteY14" fmla="*/ 1562042 h 1585783"/>
                    <a:gd name="connsiteX15" fmla="*/ 1495780 w 2068455"/>
                    <a:gd name="connsiteY15" fmla="*/ 1319903 h 1585783"/>
                    <a:gd name="connsiteX16" fmla="*/ 1595817 w 2068455"/>
                    <a:gd name="connsiteY16" fmla="*/ 1338894 h 1585783"/>
                    <a:gd name="connsiteX17" fmla="*/ 1595817 w 2068455"/>
                    <a:gd name="connsiteY17" fmla="*/ 1258180 h 1585783"/>
                    <a:gd name="connsiteX18" fmla="*/ 1495780 w 2068455"/>
                    <a:gd name="connsiteY18" fmla="*/ 1172719 h 1585783"/>
                    <a:gd name="connsiteX19" fmla="*/ 1390980 w 2068455"/>
                    <a:gd name="connsiteY19" fmla="*/ 1158476 h 1585783"/>
                    <a:gd name="connsiteX20" fmla="*/ 1286180 w 2068455"/>
                    <a:gd name="connsiteY20" fmla="*/ 1248684 h 1585783"/>
                    <a:gd name="connsiteX21" fmla="*/ 709782 w 2068455"/>
                    <a:gd name="connsiteY21" fmla="*/ 1239189 h 1585783"/>
                    <a:gd name="connsiteX22" fmla="*/ 595454 w 2068455"/>
                    <a:gd name="connsiteY22" fmla="*/ 1153728 h 1585783"/>
                    <a:gd name="connsiteX23" fmla="*/ 238182 w 2068455"/>
                    <a:gd name="connsiteY23" fmla="*/ 1129988 h 1585783"/>
                    <a:gd name="connsiteX24" fmla="*/ 219127 w 2068455"/>
                    <a:gd name="connsiteY24" fmla="*/ 1224945 h 1585783"/>
                    <a:gd name="connsiteX25" fmla="*/ 0 w 2068455"/>
                    <a:gd name="connsiteY25" fmla="*/ 1229693 h 1585783"/>
                    <a:gd name="connsiteX26" fmla="*/ 19054 w 2068455"/>
                    <a:gd name="connsiteY26" fmla="*/ 546003 h 1585783"/>
                    <a:gd name="connsiteX27" fmla="*/ 223892 w 2068455"/>
                    <a:gd name="connsiteY27" fmla="*/ 536507 h 1585783"/>
                    <a:gd name="connsiteX28" fmla="*/ 228655 w 2068455"/>
                    <a:gd name="connsiteY28" fmla="*/ 617220 h 1585783"/>
                    <a:gd name="connsiteX29" fmla="*/ 552582 w 2068455"/>
                    <a:gd name="connsiteY29" fmla="*/ 607725 h 1585783"/>
                    <a:gd name="connsiteX30" fmla="*/ 666909 w 2068455"/>
                    <a:gd name="connsiteY30" fmla="*/ 512768 h 1585783"/>
                    <a:gd name="connsiteX31" fmla="*/ 700255 w 2068455"/>
                    <a:gd name="connsiteY31" fmla="*/ 356089 h 1585783"/>
                    <a:gd name="connsiteX32" fmla="*/ 766946 w 2068455"/>
                    <a:gd name="connsiteY32" fmla="*/ 251637 h 1585783"/>
                    <a:gd name="connsiteX33" fmla="*/ 813093 w 2068455"/>
                    <a:gd name="connsiteY33" fmla="*/ 173211 h 1585783"/>
                    <a:gd name="connsiteX34" fmla="*/ 224009 w 2068455"/>
                    <a:gd name="connsiteY34" fmla="*/ 243550 h 1585783"/>
                    <a:gd name="connsiteX35" fmla="*/ 206424 w 2068455"/>
                    <a:gd name="connsiteY35" fmla="*/ 23742 h 1585783"/>
                    <a:gd name="connsiteX36" fmla="*/ 830678 w 2068455"/>
                    <a:gd name="connsiteY36" fmla="*/ 111665 h 1585783"/>
                    <a:gd name="connsiteX37" fmla="*/ 830678 w 2068455"/>
                    <a:gd name="connsiteY37" fmla="*/ 111665 h 1585783"/>
                    <a:gd name="connsiteX38" fmla="*/ 1143271 w 2068455"/>
                    <a:gd name="connsiteY38" fmla="*/ 0 h 1585783"/>
                    <a:gd name="connsiteX39" fmla="*/ 1148672 w 2068455"/>
                    <a:gd name="connsiteY39" fmla="*/ 64890 h 1585783"/>
                    <a:gd name="connsiteX0" fmla="*/ 1148672 w 2068455"/>
                    <a:gd name="connsiteY0" fmla="*/ 64890 h 1585783"/>
                    <a:gd name="connsiteX1" fmla="*/ 1718701 w 2068455"/>
                    <a:gd name="connsiteY1" fmla="*/ 23742 h 1585783"/>
                    <a:gd name="connsiteX2" fmla="*/ 1745078 w 2068455"/>
                    <a:gd name="connsiteY2" fmla="*/ 261134 h 1585783"/>
                    <a:gd name="connsiteX3" fmla="*/ 1094447 w 2068455"/>
                    <a:gd name="connsiteY3" fmla="*/ 173211 h 1585783"/>
                    <a:gd name="connsiteX4" fmla="*/ 1103697 w 2068455"/>
                    <a:gd name="connsiteY4" fmla="*/ 295465 h 1585783"/>
                    <a:gd name="connsiteX5" fmla="*/ 1186145 w 2068455"/>
                    <a:gd name="connsiteY5" fmla="*/ 275377 h 1585783"/>
                    <a:gd name="connsiteX6" fmla="*/ 1257599 w 2068455"/>
                    <a:gd name="connsiteY6" fmla="*/ 403568 h 1585783"/>
                    <a:gd name="connsiteX7" fmla="*/ 1329054 w 2068455"/>
                    <a:gd name="connsiteY7" fmla="*/ 560248 h 1585783"/>
                    <a:gd name="connsiteX8" fmla="*/ 1524362 w 2068455"/>
                    <a:gd name="connsiteY8" fmla="*/ 640961 h 1585783"/>
                    <a:gd name="connsiteX9" fmla="*/ 1667271 w 2068455"/>
                    <a:gd name="connsiteY9" fmla="*/ 631466 h 1585783"/>
                    <a:gd name="connsiteX10" fmla="*/ 2000726 w 2068455"/>
                    <a:gd name="connsiteY10" fmla="*/ 940076 h 1585783"/>
                    <a:gd name="connsiteX11" fmla="*/ 1986435 w 2068455"/>
                    <a:gd name="connsiteY11" fmla="*/ 1329400 h 1585783"/>
                    <a:gd name="connsiteX12" fmla="*/ 2062653 w 2068455"/>
                    <a:gd name="connsiteY12" fmla="*/ 1324650 h 1585783"/>
                    <a:gd name="connsiteX13" fmla="*/ 2000725 w 2068455"/>
                    <a:gd name="connsiteY13" fmla="*/ 1585783 h 1585783"/>
                    <a:gd name="connsiteX14" fmla="*/ 1533889 w 2068455"/>
                    <a:gd name="connsiteY14" fmla="*/ 1562042 h 1585783"/>
                    <a:gd name="connsiteX15" fmla="*/ 1495780 w 2068455"/>
                    <a:gd name="connsiteY15" fmla="*/ 1319903 h 1585783"/>
                    <a:gd name="connsiteX16" fmla="*/ 1595817 w 2068455"/>
                    <a:gd name="connsiteY16" fmla="*/ 1338894 h 1585783"/>
                    <a:gd name="connsiteX17" fmla="*/ 1595817 w 2068455"/>
                    <a:gd name="connsiteY17" fmla="*/ 1258180 h 1585783"/>
                    <a:gd name="connsiteX18" fmla="*/ 1495780 w 2068455"/>
                    <a:gd name="connsiteY18" fmla="*/ 1172719 h 1585783"/>
                    <a:gd name="connsiteX19" fmla="*/ 1390980 w 2068455"/>
                    <a:gd name="connsiteY19" fmla="*/ 1158476 h 1585783"/>
                    <a:gd name="connsiteX20" fmla="*/ 1286180 w 2068455"/>
                    <a:gd name="connsiteY20" fmla="*/ 1248684 h 1585783"/>
                    <a:gd name="connsiteX21" fmla="*/ 709782 w 2068455"/>
                    <a:gd name="connsiteY21" fmla="*/ 1239189 h 1585783"/>
                    <a:gd name="connsiteX22" fmla="*/ 595454 w 2068455"/>
                    <a:gd name="connsiteY22" fmla="*/ 1153728 h 1585783"/>
                    <a:gd name="connsiteX23" fmla="*/ 238182 w 2068455"/>
                    <a:gd name="connsiteY23" fmla="*/ 1129988 h 1585783"/>
                    <a:gd name="connsiteX24" fmla="*/ 219127 w 2068455"/>
                    <a:gd name="connsiteY24" fmla="*/ 1224945 h 1585783"/>
                    <a:gd name="connsiteX25" fmla="*/ 0 w 2068455"/>
                    <a:gd name="connsiteY25" fmla="*/ 1229693 h 1585783"/>
                    <a:gd name="connsiteX26" fmla="*/ 19054 w 2068455"/>
                    <a:gd name="connsiteY26" fmla="*/ 546003 h 1585783"/>
                    <a:gd name="connsiteX27" fmla="*/ 223892 w 2068455"/>
                    <a:gd name="connsiteY27" fmla="*/ 536507 h 1585783"/>
                    <a:gd name="connsiteX28" fmla="*/ 228655 w 2068455"/>
                    <a:gd name="connsiteY28" fmla="*/ 617220 h 1585783"/>
                    <a:gd name="connsiteX29" fmla="*/ 552582 w 2068455"/>
                    <a:gd name="connsiteY29" fmla="*/ 607725 h 1585783"/>
                    <a:gd name="connsiteX30" fmla="*/ 666909 w 2068455"/>
                    <a:gd name="connsiteY30" fmla="*/ 512768 h 1585783"/>
                    <a:gd name="connsiteX31" fmla="*/ 700255 w 2068455"/>
                    <a:gd name="connsiteY31" fmla="*/ 356089 h 1585783"/>
                    <a:gd name="connsiteX32" fmla="*/ 766946 w 2068455"/>
                    <a:gd name="connsiteY32" fmla="*/ 251637 h 1585783"/>
                    <a:gd name="connsiteX33" fmla="*/ 813093 w 2068455"/>
                    <a:gd name="connsiteY33" fmla="*/ 173211 h 1585783"/>
                    <a:gd name="connsiteX34" fmla="*/ 224009 w 2068455"/>
                    <a:gd name="connsiteY34" fmla="*/ 243550 h 1585783"/>
                    <a:gd name="connsiteX35" fmla="*/ 206424 w 2068455"/>
                    <a:gd name="connsiteY35" fmla="*/ 23742 h 1585783"/>
                    <a:gd name="connsiteX36" fmla="*/ 830678 w 2068455"/>
                    <a:gd name="connsiteY36" fmla="*/ 111665 h 1585783"/>
                    <a:gd name="connsiteX37" fmla="*/ 878314 w 2068455"/>
                    <a:gd name="connsiteY37" fmla="*/ 59440 h 1585783"/>
                    <a:gd name="connsiteX38" fmla="*/ 1143271 w 2068455"/>
                    <a:gd name="connsiteY38" fmla="*/ 0 h 1585783"/>
                    <a:gd name="connsiteX39" fmla="*/ 1148672 w 2068455"/>
                    <a:gd name="connsiteY39" fmla="*/ 64890 h 1585783"/>
                    <a:gd name="connsiteX0" fmla="*/ 1148672 w 2068455"/>
                    <a:gd name="connsiteY0" fmla="*/ 73989 h 1594882"/>
                    <a:gd name="connsiteX1" fmla="*/ 1718701 w 2068455"/>
                    <a:gd name="connsiteY1" fmla="*/ 32841 h 1594882"/>
                    <a:gd name="connsiteX2" fmla="*/ 1745078 w 2068455"/>
                    <a:gd name="connsiteY2" fmla="*/ 270233 h 1594882"/>
                    <a:gd name="connsiteX3" fmla="*/ 1094447 w 2068455"/>
                    <a:gd name="connsiteY3" fmla="*/ 182310 h 1594882"/>
                    <a:gd name="connsiteX4" fmla="*/ 1103697 w 2068455"/>
                    <a:gd name="connsiteY4" fmla="*/ 304564 h 1594882"/>
                    <a:gd name="connsiteX5" fmla="*/ 1186145 w 2068455"/>
                    <a:gd name="connsiteY5" fmla="*/ 284476 h 1594882"/>
                    <a:gd name="connsiteX6" fmla="*/ 1257599 w 2068455"/>
                    <a:gd name="connsiteY6" fmla="*/ 412667 h 1594882"/>
                    <a:gd name="connsiteX7" fmla="*/ 1329054 w 2068455"/>
                    <a:gd name="connsiteY7" fmla="*/ 569347 h 1594882"/>
                    <a:gd name="connsiteX8" fmla="*/ 1524362 w 2068455"/>
                    <a:gd name="connsiteY8" fmla="*/ 650060 h 1594882"/>
                    <a:gd name="connsiteX9" fmla="*/ 1667271 w 2068455"/>
                    <a:gd name="connsiteY9" fmla="*/ 640565 h 1594882"/>
                    <a:gd name="connsiteX10" fmla="*/ 2000726 w 2068455"/>
                    <a:gd name="connsiteY10" fmla="*/ 949175 h 1594882"/>
                    <a:gd name="connsiteX11" fmla="*/ 1986435 w 2068455"/>
                    <a:gd name="connsiteY11" fmla="*/ 1338499 h 1594882"/>
                    <a:gd name="connsiteX12" fmla="*/ 2062653 w 2068455"/>
                    <a:gd name="connsiteY12" fmla="*/ 1333749 h 1594882"/>
                    <a:gd name="connsiteX13" fmla="*/ 2000725 w 2068455"/>
                    <a:gd name="connsiteY13" fmla="*/ 1594882 h 1594882"/>
                    <a:gd name="connsiteX14" fmla="*/ 1533889 w 2068455"/>
                    <a:gd name="connsiteY14" fmla="*/ 1571141 h 1594882"/>
                    <a:gd name="connsiteX15" fmla="*/ 1495780 w 2068455"/>
                    <a:gd name="connsiteY15" fmla="*/ 1329002 h 1594882"/>
                    <a:gd name="connsiteX16" fmla="*/ 1595817 w 2068455"/>
                    <a:gd name="connsiteY16" fmla="*/ 1347993 h 1594882"/>
                    <a:gd name="connsiteX17" fmla="*/ 1595817 w 2068455"/>
                    <a:gd name="connsiteY17" fmla="*/ 1267279 h 1594882"/>
                    <a:gd name="connsiteX18" fmla="*/ 1495780 w 2068455"/>
                    <a:gd name="connsiteY18" fmla="*/ 1181818 h 1594882"/>
                    <a:gd name="connsiteX19" fmla="*/ 1390980 w 2068455"/>
                    <a:gd name="connsiteY19" fmla="*/ 1167575 h 1594882"/>
                    <a:gd name="connsiteX20" fmla="*/ 1286180 w 2068455"/>
                    <a:gd name="connsiteY20" fmla="*/ 1257783 h 1594882"/>
                    <a:gd name="connsiteX21" fmla="*/ 709782 w 2068455"/>
                    <a:gd name="connsiteY21" fmla="*/ 1248288 h 1594882"/>
                    <a:gd name="connsiteX22" fmla="*/ 595454 w 2068455"/>
                    <a:gd name="connsiteY22" fmla="*/ 1162827 h 1594882"/>
                    <a:gd name="connsiteX23" fmla="*/ 238182 w 2068455"/>
                    <a:gd name="connsiteY23" fmla="*/ 1139087 h 1594882"/>
                    <a:gd name="connsiteX24" fmla="*/ 219127 w 2068455"/>
                    <a:gd name="connsiteY24" fmla="*/ 1234044 h 1594882"/>
                    <a:gd name="connsiteX25" fmla="*/ 0 w 2068455"/>
                    <a:gd name="connsiteY25" fmla="*/ 1238792 h 1594882"/>
                    <a:gd name="connsiteX26" fmla="*/ 19054 w 2068455"/>
                    <a:gd name="connsiteY26" fmla="*/ 555102 h 1594882"/>
                    <a:gd name="connsiteX27" fmla="*/ 223892 w 2068455"/>
                    <a:gd name="connsiteY27" fmla="*/ 545606 h 1594882"/>
                    <a:gd name="connsiteX28" fmla="*/ 228655 w 2068455"/>
                    <a:gd name="connsiteY28" fmla="*/ 626319 h 1594882"/>
                    <a:gd name="connsiteX29" fmla="*/ 552582 w 2068455"/>
                    <a:gd name="connsiteY29" fmla="*/ 616824 h 1594882"/>
                    <a:gd name="connsiteX30" fmla="*/ 666909 w 2068455"/>
                    <a:gd name="connsiteY30" fmla="*/ 521867 h 1594882"/>
                    <a:gd name="connsiteX31" fmla="*/ 700255 w 2068455"/>
                    <a:gd name="connsiteY31" fmla="*/ 365188 h 1594882"/>
                    <a:gd name="connsiteX32" fmla="*/ 766946 w 2068455"/>
                    <a:gd name="connsiteY32" fmla="*/ 260736 h 1594882"/>
                    <a:gd name="connsiteX33" fmla="*/ 813093 w 2068455"/>
                    <a:gd name="connsiteY33" fmla="*/ 182310 h 1594882"/>
                    <a:gd name="connsiteX34" fmla="*/ 224009 w 2068455"/>
                    <a:gd name="connsiteY34" fmla="*/ 252649 h 1594882"/>
                    <a:gd name="connsiteX35" fmla="*/ 206424 w 2068455"/>
                    <a:gd name="connsiteY35" fmla="*/ 32841 h 1594882"/>
                    <a:gd name="connsiteX36" fmla="*/ 830678 w 2068455"/>
                    <a:gd name="connsiteY36" fmla="*/ 120764 h 1594882"/>
                    <a:gd name="connsiteX37" fmla="*/ 878314 w 2068455"/>
                    <a:gd name="connsiteY37" fmla="*/ 68539 h 1594882"/>
                    <a:gd name="connsiteX38" fmla="*/ 876508 w 2068455"/>
                    <a:gd name="connsiteY38" fmla="*/ 4353 h 1594882"/>
                    <a:gd name="connsiteX39" fmla="*/ 1143271 w 2068455"/>
                    <a:gd name="connsiteY39" fmla="*/ 9099 h 1594882"/>
                    <a:gd name="connsiteX40" fmla="*/ 1148672 w 2068455"/>
                    <a:gd name="connsiteY40" fmla="*/ 73989 h 1594882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45078 w 2068455"/>
                    <a:gd name="connsiteY2" fmla="*/ 27062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83079 w 2068455"/>
                    <a:gd name="connsiteY36" fmla="*/ 64185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49297 w 2068455"/>
                    <a:gd name="connsiteY35" fmla="*/ 9498 h 1595277"/>
                    <a:gd name="connsiteX36" fmla="*/ 883079 w 2068455"/>
                    <a:gd name="connsiteY36" fmla="*/ 64185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88852"/>
                    <a:gd name="connsiteY0" fmla="*/ 74384 h 1630886"/>
                    <a:gd name="connsiteX1" fmla="*/ 1756810 w 2088852"/>
                    <a:gd name="connsiteY1" fmla="*/ 0 h 1630886"/>
                    <a:gd name="connsiteX2" fmla="*/ 1764133 w 2088852"/>
                    <a:gd name="connsiteY2" fmla="*/ 204158 h 1630886"/>
                    <a:gd name="connsiteX3" fmla="*/ 1094447 w 2088852"/>
                    <a:gd name="connsiteY3" fmla="*/ 182705 h 1630886"/>
                    <a:gd name="connsiteX4" fmla="*/ 1103697 w 2088852"/>
                    <a:gd name="connsiteY4" fmla="*/ 304959 h 1630886"/>
                    <a:gd name="connsiteX5" fmla="*/ 1186145 w 2088852"/>
                    <a:gd name="connsiteY5" fmla="*/ 284871 h 1630886"/>
                    <a:gd name="connsiteX6" fmla="*/ 1257599 w 2088852"/>
                    <a:gd name="connsiteY6" fmla="*/ 413062 h 1630886"/>
                    <a:gd name="connsiteX7" fmla="*/ 1329054 w 2088852"/>
                    <a:gd name="connsiteY7" fmla="*/ 569742 h 1630886"/>
                    <a:gd name="connsiteX8" fmla="*/ 1524362 w 2088852"/>
                    <a:gd name="connsiteY8" fmla="*/ 650455 h 1630886"/>
                    <a:gd name="connsiteX9" fmla="*/ 1667271 w 2088852"/>
                    <a:gd name="connsiteY9" fmla="*/ 640960 h 1630886"/>
                    <a:gd name="connsiteX10" fmla="*/ 2000726 w 2088852"/>
                    <a:gd name="connsiteY10" fmla="*/ 949570 h 1630886"/>
                    <a:gd name="connsiteX11" fmla="*/ 1986435 w 2088852"/>
                    <a:gd name="connsiteY11" fmla="*/ 1338894 h 1630886"/>
                    <a:gd name="connsiteX12" fmla="*/ 2062653 w 2088852"/>
                    <a:gd name="connsiteY12" fmla="*/ 1334144 h 1630886"/>
                    <a:gd name="connsiteX13" fmla="*/ 2088852 w 2088852"/>
                    <a:gd name="connsiteY13" fmla="*/ 1630886 h 1630886"/>
                    <a:gd name="connsiteX14" fmla="*/ 1533889 w 2088852"/>
                    <a:gd name="connsiteY14" fmla="*/ 1571536 h 1630886"/>
                    <a:gd name="connsiteX15" fmla="*/ 1495780 w 2088852"/>
                    <a:gd name="connsiteY15" fmla="*/ 1329397 h 1630886"/>
                    <a:gd name="connsiteX16" fmla="*/ 1595817 w 2088852"/>
                    <a:gd name="connsiteY16" fmla="*/ 1348388 h 1630886"/>
                    <a:gd name="connsiteX17" fmla="*/ 1595817 w 2088852"/>
                    <a:gd name="connsiteY17" fmla="*/ 1267674 h 1630886"/>
                    <a:gd name="connsiteX18" fmla="*/ 1495780 w 2088852"/>
                    <a:gd name="connsiteY18" fmla="*/ 1182213 h 1630886"/>
                    <a:gd name="connsiteX19" fmla="*/ 1390980 w 2088852"/>
                    <a:gd name="connsiteY19" fmla="*/ 1167970 h 1630886"/>
                    <a:gd name="connsiteX20" fmla="*/ 1286180 w 2088852"/>
                    <a:gd name="connsiteY20" fmla="*/ 1258178 h 1630886"/>
                    <a:gd name="connsiteX21" fmla="*/ 709782 w 2088852"/>
                    <a:gd name="connsiteY21" fmla="*/ 1248683 h 1630886"/>
                    <a:gd name="connsiteX22" fmla="*/ 595454 w 2088852"/>
                    <a:gd name="connsiteY22" fmla="*/ 1163222 h 1630886"/>
                    <a:gd name="connsiteX23" fmla="*/ 238182 w 2088852"/>
                    <a:gd name="connsiteY23" fmla="*/ 1139482 h 1630886"/>
                    <a:gd name="connsiteX24" fmla="*/ 219127 w 2088852"/>
                    <a:gd name="connsiteY24" fmla="*/ 1234439 h 1630886"/>
                    <a:gd name="connsiteX25" fmla="*/ 0 w 2088852"/>
                    <a:gd name="connsiteY25" fmla="*/ 1239187 h 1630886"/>
                    <a:gd name="connsiteX26" fmla="*/ 19054 w 2088852"/>
                    <a:gd name="connsiteY26" fmla="*/ 555497 h 1630886"/>
                    <a:gd name="connsiteX27" fmla="*/ 223892 w 2088852"/>
                    <a:gd name="connsiteY27" fmla="*/ 546001 h 1630886"/>
                    <a:gd name="connsiteX28" fmla="*/ 228655 w 2088852"/>
                    <a:gd name="connsiteY28" fmla="*/ 626714 h 1630886"/>
                    <a:gd name="connsiteX29" fmla="*/ 552582 w 2088852"/>
                    <a:gd name="connsiteY29" fmla="*/ 617219 h 1630886"/>
                    <a:gd name="connsiteX30" fmla="*/ 666909 w 2088852"/>
                    <a:gd name="connsiteY30" fmla="*/ 522262 h 1630886"/>
                    <a:gd name="connsiteX31" fmla="*/ 700255 w 2088852"/>
                    <a:gd name="connsiteY31" fmla="*/ 365583 h 1630886"/>
                    <a:gd name="connsiteX32" fmla="*/ 766946 w 2088852"/>
                    <a:gd name="connsiteY32" fmla="*/ 261131 h 1630886"/>
                    <a:gd name="connsiteX33" fmla="*/ 813093 w 2088852"/>
                    <a:gd name="connsiteY33" fmla="*/ 182705 h 1630886"/>
                    <a:gd name="connsiteX34" fmla="*/ 224009 w 2088852"/>
                    <a:gd name="connsiteY34" fmla="*/ 253044 h 1630886"/>
                    <a:gd name="connsiteX35" fmla="*/ 249297 w 2088852"/>
                    <a:gd name="connsiteY35" fmla="*/ 9498 h 1630886"/>
                    <a:gd name="connsiteX36" fmla="*/ 883079 w 2088852"/>
                    <a:gd name="connsiteY36" fmla="*/ 64185 h 1630886"/>
                    <a:gd name="connsiteX37" fmla="*/ 876508 w 2088852"/>
                    <a:gd name="connsiteY37" fmla="*/ 4748 h 1630886"/>
                    <a:gd name="connsiteX38" fmla="*/ 1143271 w 2088852"/>
                    <a:gd name="connsiteY38" fmla="*/ 9494 h 1630886"/>
                    <a:gd name="connsiteX39" fmla="*/ 1148672 w 2088852"/>
                    <a:gd name="connsiteY39" fmla="*/ 74384 h 1630886"/>
                    <a:gd name="connsiteX0" fmla="*/ 1148672 w 2098530"/>
                    <a:gd name="connsiteY0" fmla="*/ 74384 h 1630886"/>
                    <a:gd name="connsiteX1" fmla="*/ 1756810 w 2098530"/>
                    <a:gd name="connsiteY1" fmla="*/ 0 h 1630886"/>
                    <a:gd name="connsiteX2" fmla="*/ 1764133 w 2098530"/>
                    <a:gd name="connsiteY2" fmla="*/ 204158 h 1630886"/>
                    <a:gd name="connsiteX3" fmla="*/ 1094447 w 2098530"/>
                    <a:gd name="connsiteY3" fmla="*/ 182705 h 1630886"/>
                    <a:gd name="connsiteX4" fmla="*/ 1103697 w 2098530"/>
                    <a:gd name="connsiteY4" fmla="*/ 304959 h 1630886"/>
                    <a:gd name="connsiteX5" fmla="*/ 1186145 w 2098530"/>
                    <a:gd name="connsiteY5" fmla="*/ 284871 h 1630886"/>
                    <a:gd name="connsiteX6" fmla="*/ 1257599 w 2098530"/>
                    <a:gd name="connsiteY6" fmla="*/ 413062 h 1630886"/>
                    <a:gd name="connsiteX7" fmla="*/ 1329054 w 2098530"/>
                    <a:gd name="connsiteY7" fmla="*/ 569742 h 1630886"/>
                    <a:gd name="connsiteX8" fmla="*/ 1524362 w 2098530"/>
                    <a:gd name="connsiteY8" fmla="*/ 650455 h 1630886"/>
                    <a:gd name="connsiteX9" fmla="*/ 1667271 w 2098530"/>
                    <a:gd name="connsiteY9" fmla="*/ 640960 h 1630886"/>
                    <a:gd name="connsiteX10" fmla="*/ 2000726 w 2098530"/>
                    <a:gd name="connsiteY10" fmla="*/ 949570 h 1630886"/>
                    <a:gd name="connsiteX11" fmla="*/ 1986435 w 2098530"/>
                    <a:gd name="connsiteY11" fmla="*/ 1338894 h 1630886"/>
                    <a:gd name="connsiteX12" fmla="*/ 2093616 w 2098530"/>
                    <a:gd name="connsiteY12" fmla="*/ 1393492 h 1630886"/>
                    <a:gd name="connsiteX13" fmla="*/ 2088852 w 2098530"/>
                    <a:gd name="connsiteY13" fmla="*/ 1630886 h 1630886"/>
                    <a:gd name="connsiteX14" fmla="*/ 1533889 w 2098530"/>
                    <a:gd name="connsiteY14" fmla="*/ 1571536 h 1630886"/>
                    <a:gd name="connsiteX15" fmla="*/ 1495780 w 2098530"/>
                    <a:gd name="connsiteY15" fmla="*/ 1329397 h 1630886"/>
                    <a:gd name="connsiteX16" fmla="*/ 1595817 w 2098530"/>
                    <a:gd name="connsiteY16" fmla="*/ 1348388 h 1630886"/>
                    <a:gd name="connsiteX17" fmla="*/ 1595817 w 2098530"/>
                    <a:gd name="connsiteY17" fmla="*/ 1267674 h 1630886"/>
                    <a:gd name="connsiteX18" fmla="*/ 1495780 w 2098530"/>
                    <a:gd name="connsiteY18" fmla="*/ 1182213 h 1630886"/>
                    <a:gd name="connsiteX19" fmla="*/ 1390980 w 2098530"/>
                    <a:gd name="connsiteY19" fmla="*/ 1167970 h 1630886"/>
                    <a:gd name="connsiteX20" fmla="*/ 1286180 w 2098530"/>
                    <a:gd name="connsiteY20" fmla="*/ 1258178 h 1630886"/>
                    <a:gd name="connsiteX21" fmla="*/ 709782 w 2098530"/>
                    <a:gd name="connsiteY21" fmla="*/ 1248683 h 1630886"/>
                    <a:gd name="connsiteX22" fmla="*/ 595454 w 2098530"/>
                    <a:gd name="connsiteY22" fmla="*/ 1163222 h 1630886"/>
                    <a:gd name="connsiteX23" fmla="*/ 238182 w 2098530"/>
                    <a:gd name="connsiteY23" fmla="*/ 1139482 h 1630886"/>
                    <a:gd name="connsiteX24" fmla="*/ 219127 w 2098530"/>
                    <a:gd name="connsiteY24" fmla="*/ 1234439 h 1630886"/>
                    <a:gd name="connsiteX25" fmla="*/ 0 w 2098530"/>
                    <a:gd name="connsiteY25" fmla="*/ 1239187 h 1630886"/>
                    <a:gd name="connsiteX26" fmla="*/ 19054 w 2098530"/>
                    <a:gd name="connsiteY26" fmla="*/ 555497 h 1630886"/>
                    <a:gd name="connsiteX27" fmla="*/ 223892 w 2098530"/>
                    <a:gd name="connsiteY27" fmla="*/ 546001 h 1630886"/>
                    <a:gd name="connsiteX28" fmla="*/ 228655 w 2098530"/>
                    <a:gd name="connsiteY28" fmla="*/ 626714 h 1630886"/>
                    <a:gd name="connsiteX29" fmla="*/ 552582 w 2098530"/>
                    <a:gd name="connsiteY29" fmla="*/ 617219 h 1630886"/>
                    <a:gd name="connsiteX30" fmla="*/ 666909 w 2098530"/>
                    <a:gd name="connsiteY30" fmla="*/ 522262 h 1630886"/>
                    <a:gd name="connsiteX31" fmla="*/ 700255 w 2098530"/>
                    <a:gd name="connsiteY31" fmla="*/ 365583 h 1630886"/>
                    <a:gd name="connsiteX32" fmla="*/ 766946 w 2098530"/>
                    <a:gd name="connsiteY32" fmla="*/ 261131 h 1630886"/>
                    <a:gd name="connsiteX33" fmla="*/ 813093 w 2098530"/>
                    <a:gd name="connsiteY33" fmla="*/ 182705 h 1630886"/>
                    <a:gd name="connsiteX34" fmla="*/ 224009 w 2098530"/>
                    <a:gd name="connsiteY34" fmla="*/ 253044 h 1630886"/>
                    <a:gd name="connsiteX35" fmla="*/ 249297 w 2098530"/>
                    <a:gd name="connsiteY35" fmla="*/ 9498 h 1630886"/>
                    <a:gd name="connsiteX36" fmla="*/ 883079 w 2098530"/>
                    <a:gd name="connsiteY36" fmla="*/ 64185 h 1630886"/>
                    <a:gd name="connsiteX37" fmla="*/ 876508 w 2098530"/>
                    <a:gd name="connsiteY37" fmla="*/ 4748 h 1630886"/>
                    <a:gd name="connsiteX38" fmla="*/ 1143271 w 2098530"/>
                    <a:gd name="connsiteY38" fmla="*/ 9494 h 1630886"/>
                    <a:gd name="connsiteX39" fmla="*/ 1148672 w 2098530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00726 w 2093616"/>
                    <a:gd name="connsiteY10" fmla="*/ 949570 h 1630886"/>
                    <a:gd name="connsiteX11" fmla="*/ 1986435 w 2093616"/>
                    <a:gd name="connsiteY11" fmla="*/ 1338894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00726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381454 w 2093616"/>
                    <a:gd name="connsiteY7" fmla="*/ 484279 h 1630886"/>
                    <a:gd name="connsiteX8" fmla="*/ 1402891 w 2093616"/>
                    <a:gd name="connsiteY8" fmla="*/ 524637 h 1630886"/>
                    <a:gd name="connsiteX9" fmla="*/ 1507689 w 2093616"/>
                    <a:gd name="connsiteY9" fmla="*/ 602976 h 1630886"/>
                    <a:gd name="connsiteX10" fmla="*/ 1676798 w 2093616"/>
                    <a:gd name="connsiteY10" fmla="*/ 605351 h 1630886"/>
                    <a:gd name="connsiteX11" fmla="*/ 2041217 w 2093616"/>
                    <a:gd name="connsiteY11" fmla="*/ 949570 h 1630886"/>
                    <a:gd name="connsiteX12" fmla="*/ 2036452 w 2093616"/>
                    <a:gd name="connsiteY12" fmla="*/ 1386373 h 1630886"/>
                    <a:gd name="connsiteX13" fmla="*/ 2093616 w 2093616"/>
                    <a:gd name="connsiteY13" fmla="*/ 1393492 h 1630886"/>
                    <a:gd name="connsiteX14" fmla="*/ 2088852 w 2093616"/>
                    <a:gd name="connsiteY14" fmla="*/ 1630886 h 1630886"/>
                    <a:gd name="connsiteX15" fmla="*/ 1533889 w 2093616"/>
                    <a:gd name="connsiteY15" fmla="*/ 1571536 h 1630886"/>
                    <a:gd name="connsiteX16" fmla="*/ 1495780 w 2093616"/>
                    <a:gd name="connsiteY16" fmla="*/ 1329397 h 1630886"/>
                    <a:gd name="connsiteX17" fmla="*/ 1595817 w 2093616"/>
                    <a:gd name="connsiteY17" fmla="*/ 1348388 h 1630886"/>
                    <a:gd name="connsiteX18" fmla="*/ 1595817 w 2093616"/>
                    <a:gd name="connsiteY18" fmla="*/ 1267674 h 1630886"/>
                    <a:gd name="connsiteX19" fmla="*/ 1495780 w 2093616"/>
                    <a:gd name="connsiteY19" fmla="*/ 1182213 h 1630886"/>
                    <a:gd name="connsiteX20" fmla="*/ 1390980 w 2093616"/>
                    <a:gd name="connsiteY20" fmla="*/ 1167970 h 1630886"/>
                    <a:gd name="connsiteX21" fmla="*/ 1286180 w 2093616"/>
                    <a:gd name="connsiteY21" fmla="*/ 1258178 h 1630886"/>
                    <a:gd name="connsiteX22" fmla="*/ 709782 w 2093616"/>
                    <a:gd name="connsiteY22" fmla="*/ 1248683 h 1630886"/>
                    <a:gd name="connsiteX23" fmla="*/ 595454 w 2093616"/>
                    <a:gd name="connsiteY23" fmla="*/ 1163222 h 1630886"/>
                    <a:gd name="connsiteX24" fmla="*/ 238182 w 2093616"/>
                    <a:gd name="connsiteY24" fmla="*/ 1139482 h 1630886"/>
                    <a:gd name="connsiteX25" fmla="*/ 219127 w 2093616"/>
                    <a:gd name="connsiteY25" fmla="*/ 1234439 h 1630886"/>
                    <a:gd name="connsiteX26" fmla="*/ 0 w 2093616"/>
                    <a:gd name="connsiteY26" fmla="*/ 1239187 h 1630886"/>
                    <a:gd name="connsiteX27" fmla="*/ 19054 w 2093616"/>
                    <a:gd name="connsiteY27" fmla="*/ 555497 h 1630886"/>
                    <a:gd name="connsiteX28" fmla="*/ 223892 w 2093616"/>
                    <a:gd name="connsiteY28" fmla="*/ 546001 h 1630886"/>
                    <a:gd name="connsiteX29" fmla="*/ 228655 w 2093616"/>
                    <a:gd name="connsiteY29" fmla="*/ 626714 h 1630886"/>
                    <a:gd name="connsiteX30" fmla="*/ 552582 w 2093616"/>
                    <a:gd name="connsiteY30" fmla="*/ 617219 h 1630886"/>
                    <a:gd name="connsiteX31" fmla="*/ 666909 w 2093616"/>
                    <a:gd name="connsiteY31" fmla="*/ 522262 h 1630886"/>
                    <a:gd name="connsiteX32" fmla="*/ 700255 w 2093616"/>
                    <a:gd name="connsiteY32" fmla="*/ 365583 h 1630886"/>
                    <a:gd name="connsiteX33" fmla="*/ 766946 w 2093616"/>
                    <a:gd name="connsiteY33" fmla="*/ 261131 h 1630886"/>
                    <a:gd name="connsiteX34" fmla="*/ 813093 w 2093616"/>
                    <a:gd name="connsiteY34" fmla="*/ 182705 h 1630886"/>
                    <a:gd name="connsiteX35" fmla="*/ 224009 w 2093616"/>
                    <a:gd name="connsiteY35" fmla="*/ 253044 h 1630886"/>
                    <a:gd name="connsiteX36" fmla="*/ 249297 w 2093616"/>
                    <a:gd name="connsiteY36" fmla="*/ 9498 h 1630886"/>
                    <a:gd name="connsiteX37" fmla="*/ 883079 w 2093616"/>
                    <a:gd name="connsiteY37" fmla="*/ 64185 h 1630886"/>
                    <a:gd name="connsiteX38" fmla="*/ 876508 w 2093616"/>
                    <a:gd name="connsiteY38" fmla="*/ 4748 h 1630886"/>
                    <a:gd name="connsiteX39" fmla="*/ 1143271 w 2093616"/>
                    <a:gd name="connsiteY39" fmla="*/ 9494 h 1630886"/>
                    <a:gd name="connsiteX40" fmla="*/ 1148672 w 2093616"/>
                    <a:gd name="connsiteY40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73083 w 2093616"/>
                    <a:gd name="connsiteY3" fmla="*/ 185080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68320 w 2093616"/>
                    <a:gd name="connsiteY3" fmla="*/ 201698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68320 w 2093616"/>
                    <a:gd name="connsiteY3" fmla="*/ 201698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54030 w 2093616"/>
                    <a:gd name="connsiteY3" fmla="*/ 208820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145654 w 2093616"/>
                    <a:gd name="connsiteY3" fmla="*/ 206531 h 1630886"/>
                    <a:gd name="connsiteX4" fmla="*/ 1254030 w 2093616"/>
                    <a:gd name="connsiteY4" fmla="*/ 208820 h 1630886"/>
                    <a:gd name="connsiteX5" fmla="*/ 1248987 w 2093616"/>
                    <a:gd name="connsiteY5" fmla="*/ 252733 h 1630886"/>
                    <a:gd name="connsiteX6" fmla="*/ 1348108 w 2093616"/>
                    <a:gd name="connsiteY6" fmla="*/ 339470 h 1630886"/>
                    <a:gd name="connsiteX7" fmla="*/ 1340962 w 2093616"/>
                    <a:gd name="connsiteY7" fmla="*/ 420184 h 1630886"/>
                    <a:gd name="connsiteX8" fmla="*/ 1402891 w 2093616"/>
                    <a:gd name="connsiteY8" fmla="*/ 524637 h 1630886"/>
                    <a:gd name="connsiteX9" fmla="*/ 1507689 w 2093616"/>
                    <a:gd name="connsiteY9" fmla="*/ 602976 h 1630886"/>
                    <a:gd name="connsiteX10" fmla="*/ 1676798 w 2093616"/>
                    <a:gd name="connsiteY10" fmla="*/ 605351 h 1630886"/>
                    <a:gd name="connsiteX11" fmla="*/ 2041217 w 2093616"/>
                    <a:gd name="connsiteY11" fmla="*/ 949570 h 1630886"/>
                    <a:gd name="connsiteX12" fmla="*/ 2036452 w 2093616"/>
                    <a:gd name="connsiteY12" fmla="*/ 1386373 h 1630886"/>
                    <a:gd name="connsiteX13" fmla="*/ 2093616 w 2093616"/>
                    <a:gd name="connsiteY13" fmla="*/ 1393492 h 1630886"/>
                    <a:gd name="connsiteX14" fmla="*/ 2088852 w 2093616"/>
                    <a:gd name="connsiteY14" fmla="*/ 1630886 h 1630886"/>
                    <a:gd name="connsiteX15" fmla="*/ 1533889 w 2093616"/>
                    <a:gd name="connsiteY15" fmla="*/ 1571536 h 1630886"/>
                    <a:gd name="connsiteX16" fmla="*/ 1495780 w 2093616"/>
                    <a:gd name="connsiteY16" fmla="*/ 1329397 h 1630886"/>
                    <a:gd name="connsiteX17" fmla="*/ 1595817 w 2093616"/>
                    <a:gd name="connsiteY17" fmla="*/ 1348388 h 1630886"/>
                    <a:gd name="connsiteX18" fmla="*/ 1595817 w 2093616"/>
                    <a:gd name="connsiteY18" fmla="*/ 1267674 h 1630886"/>
                    <a:gd name="connsiteX19" fmla="*/ 1495780 w 2093616"/>
                    <a:gd name="connsiteY19" fmla="*/ 1182213 h 1630886"/>
                    <a:gd name="connsiteX20" fmla="*/ 1390980 w 2093616"/>
                    <a:gd name="connsiteY20" fmla="*/ 1167970 h 1630886"/>
                    <a:gd name="connsiteX21" fmla="*/ 1286180 w 2093616"/>
                    <a:gd name="connsiteY21" fmla="*/ 1258178 h 1630886"/>
                    <a:gd name="connsiteX22" fmla="*/ 709782 w 2093616"/>
                    <a:gd name="connsiteY22" fmla="*/ 1248683 h 1630886"/>
                    <a:gd name="connsiteX23" fmla="*/ 595454 w 2093616"/>
                    <a:gd name="connsiteY23" fmla="*/ 1163222 h 1630886"/>
                    <a:gd name="connsiteX24" fmla="*/ 238182 w 2093616"/>
                    <a:gd name="connsiteY24" fmla="*/ 1139482 h 1630886"/>
                    <a:gd name="connsiteX25" fmla="*/ 219127 w 2093616"/>
                    <a:gd name="connsiteY25" fmla="*/ 1234439 h 1630886"/>
                    <a:gd name="connsiteX26" fmla="*/ 0 w 2093616"/>
                    <a:gd name="connsiteY26" fmla="*/ 1239187 h 1630886"/>
                    <a:gd name="connsiteX27" fmla="*/ 19054 w 2093616"/>
                    <a:gd name="connsiteY27" fmla="*/ 555497 h 1630886"/>
                    <a:gd name="connsiteX28" fmla="*/ 223892 w 2093616"/>
                    <a:gd name="connsiteY28" fmla="*/ 546001 h 1630886"/>
                    <a:gd name="connsiteX29" fmla="*/ 228655 w 2093616"/>
                    <a:gd name="connsiteY29" fmla="*/ 626714 h 1630886"/>
                    <a:gd name="connsiteX30" fmla="*/ 552582 w 2093616"/>
                    <a:gd name="connsiteY30" fmla="*/ 617219 h 1630886"/>
                    <a:gd name="connsiteX31" fmla="*/ 666909 w 2093616"/>
                    <a:gd name="connsiteY31" fmla="*/ 522262 h 1630886"/>
                    <a:gd name="connsiteX32" fmla="*/ 700255 w 2093616"/>
                    <a:gd name="connsiteY32" fmla="*/ 365583 h 1630886"/>
                    <a:gd name="connsiteX33" fmla="*/ 766946 w 2093616"/>
                    <a:gd name="connsiteY33" fmla="*/ 261131 h 1630886"/>
                    <a:gd name="connsiteX34" fmla="*/ 813093 w 2093616"/>
                    <a:gd name="connsiteY34" fmla="*/ 182705 h 1630886"/>
                    <a:gd name="connsiteX35" fmla="*/ 224009 w 2093616"/>
                    <a:gd name="connsiteY35" fmla="*/ 253044 h 1630886"/>
                    <a:gd name="connsiteX36" fmla="*/ 249297 w 2093616"/>
                    <a:gd name="connsiteY36" fmla="*/ 9498 h 1630886"/>
                    <a:gd name="connsiteX37" fmla="*/ 883079 w 2093616"/>
                    <a:gd name="connsiteY37" fmla="*/ 64185 h 1630886"/>
                    <a:gd name="connsiteX38" fmla="*/ 876508 w 2093616"/>
                    <a:gd name="connsiteY38" fmla="*/ 4748 h 1630886"/>
                    <a:gd name="connsiteX39" fmla="*/ 1143271 w 2093616"/>
                    <a:gd name="connsiteY39" fmla="*/ 9494 h 1630886"/>
                    <a:gd name="connsiteX40" fmla="*/ 1148672 w 2093616"/>
                    <a:gd name="connsiteY40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152800 w 2093616"/>
                    <a:gd name="connsiteY3" fmla="*/ 163800 h 1630886"/>
                    <a:gd name="connsiteX4" fmla="*/ 1145654 w 2093616"/>
                    <a:gd name="connsiteY4" fmla="*/ 206531 h 1630886"/>
                    <a:gd name="connsiteX5" fmla="*/ 1254030 w 2093616"/>
                    <a:gd name="connsiteY5" fmla="*/ 208820 h 1630886"/>
                    <a:gd name="connsiteX6" fmla="*/ 1248987 w 2093616"/>
                    <a:gd name="connsiteY6" fmla="*/ 252733 h 1630886"/>
                    <a:gd name="connsiteX7" fmla="*/ 1348108 w 2093616"/>
                    <a:gd name="connsiteY7" fmla="*/ 339470 h 1630886"/>
                    <a:gd name="connsiteX8" fmla="*/ 1340962 w 2093616"/>
                    <a:gd name="connsiteY8" fmla="*/ 420184 h 1630886"/>
                    <a:gd name="connsiteX9" fmla="*/ 1402891 w 2093616"/>
                    <a:gd name="connsiteY9" fmla="*/ 524637 h 1630886"/>
                    <a:gd name="connsiteX10" fmla="*/ 1507689 w 2093616"/>
                    <a:gd name="connsiteY10" fmla="*/ 602976 h 1630886"/>
                    <a:gd name="connsiteX11" fmla="*/ 1676798 w 2093616"/>
                    <a:gd name="connsiteY11" fmla="*/ 605351 h 1630886"/>
                    <a:gd name="connsiteX12" fmla="*/ 2041217 w 2093616"/>
                    <a:gd name="connsiteY12" fmla="*/ 949570 h 1630886"/>
                    <a:gd name="connsiteX13" fmla="*/ 2036452 w 2093616"/>
                    <a:gd name="connsiteY13" fmla="*/ 1386373 h 1630886"/>
                    <a:gd name="connsiteX14" fmla="*/ 2093616 w 2093616"/>
                    <a:gd name="connsiteY14" fmla="*/ 1393492 h 1630886"/>
                    <a:gd name="connsiteX15" fmla="*/ 2088852 w 2093616"/>
                    <a:gd name="connsiteY15" fmla="*/ 1630886 h 1630886"/>
                    <a:gd name="connsiteX16" fmla="*/ 1533889 w 2093616"/>
                    <a:gd name="connsiteY16" fmla="*/ 1571536 h 1630886"/>
                    <a:gd name="connsiteX17" fmla="*/ 1495780 w 2093616"/>
                    <a:gd name="connsiteY17" fmla="*/ 1329397 h 1630886"/>
                    <a:gd name="connsiteX18" fmla="*/ 1595817 w 2093616"/>
                    <a:gd name="connsiteY18" fmla="*/ 1348388 h 1630886"/>
                    <a:gd name="connsiteX19" fmla="*/ 1595817 w 2093616"/>
                    <a:gd name="connsiteY19" fmla="*/ 1267674 h 1630886"/>
                    <a:gd name="connsiteX20" fmla="*/ 1495780 w 2093616"/>
                    <a:gd name="connsiteY20" fmla="*/ 1182213 h 1630886"/>
                    <a:gd name="connsiteX21" fmla="*/ 1390980 w 2093616"/>
                    <a:gd name="connsiteY21" fmla="*/ 1167970 h 1630886"/>
                    <a:gd name="connsiteX22" fmla="*/ 1286180 w 2093616"/>
                    <a:gd name="connsiteY22" fmla="*/ 1258178 h 1630886"/>
                    <a:gd name="connsiteX23" fmla="*/ 709782 w 2093616"/>
                    <a:gd name="connsiteY23" fmla="*/ 1248683 h 1630886"/>
                    <a:gd name="connsiteX24" fmla="*/ 595454 w 2093616"/>
                    <a:gd name="connsiteY24" fmla="*/ 1163222 h 1630886"/>
                    <a:gd name="connsiteX25" fmla="*/ 238182 w 2093616"/>
                    <a:gd name="connsiteY25" fmla="*/ 1139482 h 1630886"/>
                    <a:gd name="connsiteX26" fmla="*/ 219127 w 2093616"/>
                    <a:gd name="connsiteY26" fmla="*/ 1234439 h 1630886"/>
                    <a:gd name="connsiteX27" fmla="*/ 0 w 2093616"/>
                    <a:gd name="connsiteY27" fmla="*/ 1239187 h 1630886"/>
                    <a:gd name="connsiteX28" fmla="*/ 19054 w 2093616"/>
                    <a:gd name="connsiteY28" fmla="*/ 555497 h 1630886"/>
                    <a:gd name="connsiteX29" fmla="*/ 223892 w 2093616"/>
                    <a:gd name="connsiteY29" fmla="*/ 546001 h 1630886"/>
                    <a:gd name="connsiteX30" fmla="*/ 228655 w 2093616"/>
                    <a:gd name="connsiteY30" fmla="*/ 626714 h 1630886"/>
                    <a:gd name="connsiteX31" fmla="*/ 552582 w 2093616"/>
                    <a:gd name="connsiteY31" fmla="*/ 617219 h 1630886"/>
                    <a:gd name="connsiteX32" fmla="*/ 666909 w 2093616"/>
                    <a:gd name="connsiteY32" fmla="*/ 522262 h 1630886"/>
                    <a:gd name="connsiteX33" fmla="*/ 700255 w 2093616"/>
                    <a:gd name="connsiteY33" fmla="*/ 365583 h 1630886"/>
                    <a:gd name="connsiteX34" fmla="*/ 766946 w 2093616"/>
                    <a:gd name="connsiteY34" fmla="*/ 261131 h 1630886"/>
                    <a:gd name="connsiteX35" fmla="*/ 813093 w 2093616"/>
                    <a:gd name="connsiteY35" fmla="*/ 182705 h 1630886"/>
                    <a:gd name="connsiteX36" fmla="*/ 224009 w 2093616"/>
                    <a:gd name="connsiteY36" fmla="*/ 253044 h 1630886"/>
                    <a:gd name="connsiteX37" fmla="*/ 249297 w 2093616"/>
                    <a:gd name="connsiteY37" fmla="*/ 9498 h 1630886"/>
                    <a:gd name="connsiteX38" fmla="*/ 883079 w 2093616"/>
                    <a:gd name="connsiteY38" fmla="*/ 64185 h 1630886"/>
                    <a:gd name="connsiteX39" fmla="*/ 876508 w 2093616"/>
                    <a:gd name="connsiteY39" fmla="*/ 4748 h 1630886"/>
                    <a:gd name="connsiteX40" fmla="*/ 1143271 w 2093616"/>
                    <a:gd name="connsiteY40" fmla="*/ 9494 h 1630886"/>
                    <a:gd name="connsiteX41" fmla="*/ 1148672 w 2093616"/>
                    <a:gd name="connsiteY41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73660 w 2093616"/>
                    <a:gd name="connsiteY2" fmla="*/ 242141 h 1630886"/>
                    <a:gd name="connsiteX3" fmla="*/ 1152800 w 2093616"/>
                    <a:gd name="connsiteY3" fmla="*/ 163800 h 1630886"/>
                    <a:gd name="connsiteX4" fmla="*/ 1145654 w 2093616"/>
                    <a:gd name="connsiteY4" fmla="*/ 206531 h 1630886"/>
                    <a:gd name="connsiteX5" fmla="*/ 1254030 w 2093616"/>
                    <a:gd name="connsiteY5" fmla="*/ 208820 h 1630886"/>
                    <a:gd name="connsiteX6" fmla="*/ 1248987 w 2093616"/>
                    <a:gd name="connsiteY6" fmla="*/ 252733 h 1630886"/>
                    <a:gd name="connsiteX7" fmla="*/ 1348108 w 2093616"/>
                    <a:gd name="connsiteY7" fmla="*/ 339470 h 1630886"/>
                    <a:gd name="connsiteX8" fmla="*/ 1340962 w 2093616"/>
                    <a:gd name="connsiteY8" fmla="*/ 420184 h 1630886"/>
                    <a:gd name="connsiteX9" fmla="*/ 1402891 w 2093616"/>
                    <a:gd name="connsiteY9" fmla="*/ 524637 h 1630886"/>
                    <a:gd name="connsiteX10" fmla="*/ 1507689 w 2093616"/>
                    <a:gd name="connsiteY10" fmla="*/ 602976 h 1630886"/>
                    <a:gd name="connsiteX11" fmla="*/ 1676798 w 2093616"/>
                    <a:gd name="connsiteY11" fmla="*/ 605351 h 1630886"/>
                    <a:gd name="connsiteX12" fmla="*/ 2041217 w 2093616"/>
                    <a:gd name="connsiteY12" fmla="*/ 949570 h 1630886"/>
                    <a:gd name="connsiteX13" fmla="*/ 2036452 w 2093616"/>
                    <a:gd name="connsiteY13" fmla="*/ 1386373 h 1630886"/>
                    <a:gd name="connsiteX14" fmla="*/ 2093616 w 2093616"/>
                    <a:gd name="connsiteY14" fmla="*/ 1393492 h 1630886"/>
                    <a:gd name="connsiteX15" fmla="*/ 2088852 w 2093616"/>
                    <a:gd name="connsiteY15" fmla="*/ 1630886 h 1630886"/>
                    <a:gd name="connsiteX16" fmla="*/ 1533889 w 2093616"/>
                    <a:gd name="connsiteY16" fmla="*/ 1571536 h 1630886"/>
                    <a:gd name="connsiteX17" fmla="*/ 1495780 w 2093616"/>
                    <a:gd name="connsiteY17" fmla="*/ 1329397 h 1630886"/>
                    <a:gd name="connsiteX18" fmla="*/ 1595817 w 2093616"/>
                    <a:gd name="connsiteY18" fmla="*/ 1348388 h 1630886"/>
                    <a:gd name="connsiteX19" fmla="*/ 1595817 w 2093616"/>
                    <a:gd name="connsiteY19" fmla="*/ 1267674 h 1630886"/>
                    <a:gd name="connsiteX20" fmla="*/ 1495780 w 2093616"/>
                    <a:gd name="connsiteY20" fmla="*/ 1182213 h 1630886"/>
                    <a:gd name="connsiteX21" fmla="*/ 1390980 w 2093616"/>
                    <a:gd name="connsiteY21" fmla="*/ 1167970 h 1630886"/>
                    <a:gd name="connsiteX22" fmla="*/ 1286180 w 2093616"/>
                    <a:gd name="connsiteY22" fmla="*/ 1258178 h 1630886"/>
                    <a:gd name="connsiteX23" fmla="*/ 709782 w 2093616"/>
                    <a:gd name="connsiteY23" fmla="*/ 1248683 h 1630886"/>
                    <a:gd name="connsiteX24" fmla="*/ 595454 w 2093616"/>
                    <a:gd name="connsiteY24" fmla="*/ 1163222 h 1630886"/>
                    <a:gd name="connsiteX25" fmla="*/ 238182 w 2093616"/>
                    <a:gd name="connsiteY25" fmla="*/ 1139482 h 1630886"/>
                    <a:gd name="connsiteX26" fmla="*/ 219127 w 2093616"/>
                    <a:gd name="connsiteY26" fmla="*/ 1234439 h 1630886"/>
                    <a:gd name="connsiteX27" fmla="*/ 0 w 2093616"/>
                    <a:gd name="connsiteY27" fmla="*/ 1239187 h 1630886"/>
                    <a:gd name="connsiteX28" fmla="*/ 19054 w 2093616"/>
                    <a:gd name="connsiteY28" fmla="*/ 555497 h 1630886"/>
                    <a:gd name="connsiteX29" fmla="*/ 223892 w 2093616"/>
                    <a:gd name="connsiteY29" fmla="*/ 546001 h 1630886"/>
                    <a:gd name="connsiteX30" fmla="*/ 228655 w 2093616"/>
                    <a:gd name="connsiteY30" fmla="*/ 626714 h 1630886"/>
                    <a:gd name="connsiteX31" fmla="*/ 552582 w 2093616"/>
                    <a:gd name="connsiteY31" fmla="*/ 617219 h 1630886"/>
                    <a:gd name="connsiteX32" fmla="*/ 666909 w 2093616"/>
                    <a:gd name="connsiteY32" fmla="*/ 522262 h 1630886"/>
                    <a:gd name="connsiteX33" fmla="*/ 700255 w 2093616"/>
                    <a:gd name="connsiteY33" fmla="*/ 365583 h 1630886"/>
                    <a:gd name="connsiteX34" fmla="*/ 766946 w 2093616"/>
                    <a:gd name="connsiteY34" fmla="*/ 261131 h 1630886"/>
                    <a:gd name="connsiteX35" fmla="*/ 813093 w 2093616"/>
                    <a:gd name="connsiteY35" fmla="*/ 182705 h 1630886"/>
                    <a:gd name="connsiteX36" fmla="*/ 224009 w 2093616"/>
                    <a:gd name="connsiteY36" fmla="*/ 253044 h 1630886"/>
                    <a:gd name="connsiteX37" fmla="*/ 249297 w 2093616"/>
                    <a:gd name="connsiteY37" fmla="*/ 9498 h 1630886"/>
                    <a:gd name="connsiteX38" fmla="*/ 883079 w 2093616"/>
                    <a:gd name="connsiteY38" fmla="*/ 64185 h 1630886"/>
                    <a:gd name="connsiteX39" fmla="*/ 876508 w 2093616"/>
                    <a:gd name="connsiteY39" fmla="*/ 4748 h 1630886"/>
                    <a:gd name="connsiteX40" fmla="*/ 1143271 w 2093616"/>
                    <a:gd name="connsiteY40" fmla="*/ 9494 h 1630886"/>
                    <a:gd name="connsiteX41" fmla="*/ 1148672 w 2093616"/>
                    <a:gd name="connsiteY41" fmla="*/ 74384 h 1630886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45763 w 2093616"/>
                    <a:gd name="connsiteY21" fmla="*/ 1198830 h 1652252"/>
                    <a:gd name="connsiteX22" fmla="*/ 1390980 w 2093616"/>
                    <a:gd name="connsiteY22" fmla="*/ 1189336 h 1652252"/>
                    <a:gd name="connsiteX23" fmla="*/ 1286180 w 2093616"/>
                    <a:gd name="connsiteY23" fmla="*/ 1279544 h 1652252"/>
                    <a:gd name="connsiteX24" fmla="*/ 709782 w 2093616"/>
                    <a:gd name="connsiteY24" fmla="*/ 1270049 h 1652252"/>
                    <a:gd name="connsiteX25" fmla="*/ 595454 w 2093616"/>
                    <a:gd name="connsiteY25" fmla="*/ 1184588 h 1652252"/>
                    <a:gd name="connsiteX26" fmla="*/ 238182 w 2093616"/>
                    <a:gd name="connsiteY26" fmla="*/ 1160848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34934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42947 w 2093616"/>
                    <a:gd name="connsiteY26" fmla="*/ 1241561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42947 w 2093616"/>
                    <a:gd name="connsiteY26" fmla="*/ 1241561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61999 w 2093616"/>
                    <a:gd name="connsiteY26" fmla="*/ 1298536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61999 w 2093616"/>
                    <a:gd name="connsiteY26" fmla="*/ 1298536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81054 w 2112671"/>
                    <a:gd name="connsiteY26" fmla="*/ 1298536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81054 w 2112671"/>
                    <a:gd name="connsiteY26" fmla="*/ 1298536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90581 w 2112671"/>
                    <a:gd name="connsiteY26" fmla="*/ 1291414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47711 w 2117435"/>
                    <a:gd name="connsiteY29" fmla="*/ 567367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43129 w 2117435"/>
                    <a:gd name="connsiteY35" fmla="*/ 310983 h 1652252"/>
                    <a:gd name="connsiteX36" fmla="*/ 790765 w 2117435"/>
                    <a:gd name="connsiteY36" fmla="*/ 282497 h 1652252"/>
                    <a:gd name="connsiteX37" fmla="*/ 836912 w 2117435"/>
                    <a:gd name="connsiteY37" fmla="*/ 204071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47928 w 2117435"/>
                    <a:gd name="connsiteY36" fmla="*/ 244513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47928 w 2117435"/>
                    <a:gd name="connsiteY36" fmla="*/ 244513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247828 w 2117435"/>
                    <a:gd name="connsiteY39" fmla="*/ 274410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331192 w 2117435"/>
                    <a:gd name="connsiteY39" fmla="*/ 177080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18400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10110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581064 w 2526007"/>
                    <a:gd name="connsiteY0" fmla="*/ 81505 h 1652252"/>
                    <a:gd name="connsiteX1" fmla="*/ 2227310 w 2526007"/>
                    <a:gd name="connsiteY1" fmla="*/ 0 h 1652252"/>
                    <a:gd name="connsiteX2" fmla="*/ 2206051 w 2526007"/>
                    <a:gd name="connsiteY2" fmla="*/ 263507 h 1652252"/>
                    <a:gd name="connsiteX3" fmla="*/ 1585191 w 2526007"/>
                    <a:gd name="connsiteY3" fmla="*/ 185166 h 1652252"/>
                    <a:gd name="connsiteX4" fmla="*/ 1578045 w 2526007"/>
                    <a:gd name="connsiteY4" fmla="*/ 227897 h 1652252"/>
                    <a:gd name="connsiteX5" fmla="*/ 1676893 w 2526007"/>
                    <a:gd name="connsiteY5" fmla="*/ 230186 h 1652252"/>
                    <a:gd name="connsiteX6" fmla="*/ 1681378 w 2526007"/>
                    <a:gd name="connsiteY6" fmla="*/ 274099 h 1652252"/>
                    <a:gd name="connsiteX7" fmla="*/ 1780499 w 2526007"/>
                    <a:gd name="connsiteY7" fmla="*/ 360836 h 1652252"/>
                    <a:gd name="connsiteX8" fmla="*/ 1773353 w 2526007"/>
                    <a:gd name="connsiteY8" fmla="*/ 441550 h 1652252"/>
                    <a:gd name="connsiteX9" fmla="*/ 1835282 w 2526007"/>
                    <a:gd name="connsiteY9" fmla="*/ 546003 h 1652252"/>
                    <a:gd name="connsiteX10" fmla="*/ 1940080 w 2526007"/>
                    <a:gd name="connsiteY10" fmla="*/ 624342 h 1652252"/>
                    <a:gd name="connsiteX11" fmla="*/ 2109189 w 2526007"/>
                    <a:gd name="connsiteY11" fmla="*/ 626717 h 1652252"/>
                    <a:gd name="connsiteX12" fmla="*/ 2473608 w 2526007"/>
                    <a:gd name="connsiteY12" fmla="*/ 970936 h 1652252"/>
                    <a:gd name="connsiteX13" fmla="*/ 2468843 w 2526007"/>
                    <a:gd name="connsiteY13" fmla="*/ 1407739 h 1652252"/>
                    <a:gd name="connsiteX14" fmla="*/ 2526007 w 2526007"/>
                    <a:gd name="connsiteY14" fmla="*/ 1410110 h 1652252"/>
                    <a:gd name="connsiteX15" fmla="*/ 2521243 w 2526007"/>
                    <a:gd name="connsiteY15" fmla="*/ 1652252 h 1652252"/>
                    <a:gd name="connsiteX16" fmla="*/ 1944844 w 2526007"/>
                    <a:gd name="connsiteY16" fmla="*/ 1640381 h 1652252"/>
                    <a:gd name="connsiteX17" fmla="*/ 1944844 w 2526007"/>
                    <a:gd name="connsiteY17" fmla="*/ 1405364 h 1652252"/>
                    <a:gd name="connsiteX18" fmla="*/ 1999626 w 2526007"/>
                    <a:gd name="connsiteY18" fmla="*/ 1400616 h 1652252"/>
                    <a:gd name="connsiteX19" fmla="*/ 1999626 w 2526007"/>
                    <a:gd name="connsiteY19" fmla="*/ 1289040 h 1652252"/>
                    <a:gd name="connsiteX20" fmla="*/ 1940080 w 2526007"/>
                    <a:gd name="connsiteY20" fmla="*/ 1215448 h 1652252"/>
                    <a:gd name="connsiteX21" fmla="*/ 1863862 w 2526007"/>
                    <a:gd name="connsiteY21" fmla="*/ 1215449 h 1652252"/>
                    <a:gd name="connsiteX22" fmla="*/ 1728099 w 2526007"/>
                    <a:gd name="connsiteY22" fmla="*/ 1289040 h 1652252"/>
                    <a:gd name="connsiteX23" fmla="*/ 1156465 w 2526007"/>
                    <a:gd name="connsiteY23" fmla="*/ 1293788 h 1652252"/>
                    <a:gd name="connsiteX24" fmla="*/ 1032608 w 2526007"/>
                    <a:gd name="connsiteY24" fmla="*/ 1210702 h 1652252"/>
                    <a:gd name="connsiteX25" fmla="*/ 701536 w 2526007"/>
                    <a:gd name="connsiteY25" fmla="*/ 1220196 h 1652252"/>
                    <a:gd name="connsiteX26" fmla="*/ 703917 w 2526007"/>
                    <a:gd name="connsiteY26" fmla="*/ 1291414 h 1652252"/>
                    <a:gd name="connsiteX27" fmla="*/ 0 w 2526007"/>
                    <a:gd name="connsiteY27" fmla="*/ 1289040 h 1652252"/>
                    <a:gd name="connsiteX28" fmla="*/ 408572 w 2526007"/>
                    <a:gd name="connsiteY28" fmla="*/ 531758 h 1652252"/>
                    <a:gd name="connsiteX29" fmla="*/ 696774 w 2526007"/>
                    <a:gd name="connsiteY29" fmla="*/ 527010 h 1652252"/>
                    <a:gd name="connsiteX30" fmla="*/ 696773 w 2526007"/>
                    <a:gd name="connsiteY30" fmla="*/ 621967 h 1652252"/>
                    <a:gd name="connsiteX31" fmla="*/ 939718 w 2526007"/>
                    <a:gd name="connsiteY31" fmla="*/ 612472 h 1652252"/>
                    <a:gd name="connsiteX32" fmla="*/ 1039754 w 2526007"/>
                    <a:gd name="connsiteY32" fmla="*/ 534133 h 1652252"/>
                    <a:gd name="connsiteX33" fmla="*/ 1101682 w 2526007"/>
                    <a:gd name="connsiteY33" fmla="*/ 441549 h 1652252"/>
                    <a:gd name="connsiteX34" fmla="*/ 1108827 w 2526007"/>
                    <a:gd name="connsiteY34" fmla="*/ 358462 h 1652252"/>
                    <a:gd name="connsiteX35" fmla="*/ 1196955 w 2526007"/>
                    <a:gd name="connsiteY35" fmla="*/ 277749 h 1652252"/>
                    <a:gd name="connsiteX36" fmla="*/ 1208863 w 2526007"/>
                    <a:gd name="connsiteY36" fmla="*/ 230270 h 1652252"/>
                    <a:gd name="connsiteX37" fmla="*/ 1299373 w 2526007"/>
                    <a:gd name="connsiteY37" fmla="*/ 225521 h 1652252"/>
                    <a:gd name="connsiteX38" fmla="*/ 1302647 w 2526007"/>
                    <a:gd name="connsiteY38" fmla="*/ 177959 h 1652252"/>
                    <a:gd name="connsiteX39" fmla="*/ 689745 w 2526007"/>
                    <a:gd name="connsiteY39" fmla="*/ 257793 h 1652252"/>
                    <a:gd name="connsiteX40" fmla="*/ 686452 w 2526007"/>
                    <a:gd name="connsiteY40" fmla="*/ 3 h 1652252"/>
                    <a:gd name="connsiteX41" fmla="*/ 1315470 w 2526007"/>
                    <a:gd name="connsiteY41" fmla="*/ 85551 h 1652252"/>
                    <a:gd name="connsiteX42" fmla="*/ 1308899 w 2526007"/>
                    <a:gd name="connsiteY42" fmla="*/ 26114 h 1652252"/>
                    <a:gd name="connsiteX43" fmla="*/ 1575662 w 2526007"/>
                    <a:gd name="connsiteY43" fmla="*/ 30860 h 1652252"/>
                    <a:gd name="connsiteX44" fmla="*/ 1581064 w 2526007"/>
                    <a:gd name="connsiteY44" fmla="*/ 81505 h 1652252"/>
                    <a:gd name="connsiteX0" fmla="*/ 1581064 w 2526007"/>
                    <a:gd name="connsiteY0" fmla="*/ 81505 h 1652252"/>
                    <a:gd name="connsiteX1" fmla="*/ 2227310 w 2526007"/>
                    <a:gd name="connsiteY1" fmla="*/ 0 h 1652252"/>
                    <a:gd name="connsiteX2" fmla="*/ 2206051 w 2526007"/>
                    <a:gd name="connsiteY2" fmla="*/ 263507 h 1652252"/>
                    <a:gd name="connsiteX3" fmla="*/ 1585191 w 2526007"/>
                    <a:gd name="connsiteY3" fmla="*/ 185166 h 1652252"/>
                    <a:gd name="connsiteX4" fmla="*/ 1578045 w 2526007"/>
                    <a:gd name="connsiteY4" fmla="*/ 227897 h 1652252"/>
                    <a:gd name="connsiteX5" fmla="*/ 1676893 w 2526007"/>
                    <a:gd name="connsiteY5" fmla="*/ 230186 h 1652252"/>
                    <a:gd name="connsiteX6" fmla="*/ 1681378 w 2526007"/>
                    <a:gd name="connsiteY6" fmla="*/ 274099 h 1652252"/>
                    <a:gd name="connsiteX7" fmla="*/ 1780499 w 2526007"/>
                    <a:gd name="connsiteY7" fmla="*/ 360836 h 1652252"/>
                    <a:gd name="connsiteX8" fmla="*/ 1773353 w 2526007"/>
                    <a:gd name="connsiteY8" fmla="*/ 441550 h 1652252"/>
                    <a:gd name="connsiteX9" fmla="*/ 1835282 w 2526007"/>
                    <a:gd name="connsiteY9" fmla="*/ 546003 h 1652252"/>
                    <a:gd name="connsiteX10" fmla="*/ 1940080 w 2526007"/>
                    <a:gd name="connsiteY10" fmla="*/ 624342 h 1652252"/>
                    <a:gd name="connsiteX11" fmla="*/ 2109189 w 2526007"/>
                    <a:gd name="connsiteY11" fmla="*/ 626717 h 1652252"/>
                    <a:gd name="connsiteX12" fmla="*/ 2473608 w 2526007"/>
                    <a:gd name="connsiteY12" fmla="*/ 970936 h 1652252"/>
                    <a:gd name="connsiteX13" fmla="*/ 2468843 w 2526007"/>
                    <a:gd name="connsiteY13" fmla="*/ 1407739 h 1652252"/>
                    <a:gd name="connsiteX14" fmla="*/ 2526007 w 2526007"/>
                    <a:gd name="connsiteY14" fmla="*/ 1410110 h 1652252"/>
                    <a:gd name="connsiteX15" fmla="*/ 2521243 w 2526007"/>
                    <a:gd name="connsiteY15" fmla="*/ 1652252 h 1652252"/>
                    <a:gd name="connsiteX16" fmla="*/ 1944844 w 2526007"/>
                    <a:gd name="connsiteY16" fmla="*/ 1640381 h 1652252"/>
                    <a:gd name="connsiteX17" fmla="*/ 1944844 w 2526007"/>
                    <a:gd name="connsiteY17" fmla="*/ 1405364 h 1652252"/>
                    <a:gd name="connsiteX18" fmla="*/ 1999626 w 2526007"/>
                    <a:gd name="connsiteY18" fmla="*/ 1400616 h 1652252"/>
                    <a:gd name="connsiteX19" fmla="*/ 1999626 w 2526007"/>
                    <a:gd name="connsiteY19" fmla="*/ 1289040 h 1652252"/>
                    <a:gd name="connsiteX20" fmla="*/ 1940080 w 2526007"/>
                    <a:gd name="connsiteY20" fmla="*/ 1215448 h 1652252"/>
                    <a:gd name="connsiteX21" fmla="*/ 1863862 w 2526007"/>
                    <a:gd name="connsiteY21" fmla="*/ 1215449 h 1652252"/>
                    <a:gd name="connsiteX22" fmla="*/ 1728099 w 2526007"/>
                    <a:gd name="connsiteY22" fmla="*/ 1289040 h 1652252"/>
                    <a:gd name="connsiteX23" fmla="*/ 1156465 w 2526007"/>
                    <a:gd name="connsiteY23" fmla="*/ 1293788 h 1652252"/>
                    <a:gd name="connsiteX24" fmla="*/ 1032608 w 2526007"/>
                    <a:gd name="connsiteY24" fmla="*/ 1210702 h 1652252"/>
                    <a:gd name="connsiteX25" fmla="*/ 701536 w 2526007"/>
                    <a:gd name="connsiteY25" fmla="*/ 1220196 h 1652252"/>
                    <a:gd name="connsiteX26" fmla="*/ 703917 w 2526007"/>
                    <a:gd name="connsiteY26" fmla="*/ 1291414 h 1652252"/>
                    <a:gd name="connsiteX27" fmla="*/ 0 w 2526007"/>
                    <a:gd name="connsiteY27" fmla="*/ 1289040 h 1652252"/>
                    <a:gd name="connsiteX28" fmla="*/ 118357 w 2526007"/>
                    <a:gd name="connsiteY28" fmla="*/ 531758 h 1652252"/>
                    <a:gd name="connsiteX29" fmla="*/ 696774 w 2526007"/>
                    <a:gd name="connsiteY29" fmla="*/ 527010 h 1652252"/>
                    <a:gd name="connsiteX30" fmla="*/ 696773 w 2526007"/>
                    <a:gd name="connsiteY30" fmla="*/ 621967 h 1652252"/>
                    <a:gd name="connsiteX31" fmla="*/ 939718 w 2526007"/>
                    <a:gd name="connsiteY31" fmla="*/ 612472 h 1652252"/>
                    <a:gd name="connsiteX32" fmla="*/ 1039754 w 2526007"/>
                    <a:gd name="connsiteY32" fmla="*/ 534133 h 1652252"/>
                    <a:gd name="connsiteX33" fmla="*/ 1101682 w 2526007"/>
                    <a:gd name="connsiteY33" fmla="*/ 441549 h 1652252"/>
                    <a:gd name="connsiteX34" fmla="*/ 1108827 w 2526007"/>
                    <a:gd name="connsiteY34" fmla="*/ 358462 h 1652252"/>
                    <a:gd name="connsiteX35" fmla="*/ 1196955 w 2526007"/>
                    <a:gd name="connsiteY35" fmla="*/ 277749 h 1652252"/>
                    <a:gd name="connsiteX36" fmla="*/ 1208863 w 2526007"/>
                    <a:gd name="connsiteY36" fmla="*/ 230270 h 1652252"/>
                    <a:gd name="connsiteX37" fmla="*/ 1299373 w 2526007"/>
                    <a:gd name="connsiteY37" fmla="*/ 225521 h 1652252"/>
                    <a:gd name="connsiteX38" fmla="*/ 1302647 w 2526007"/>
                    <a:gd name="connsiteY38" fmla="*/ 177959 h 1652252"/>
                    <a:gd name="connsiteX39" fmla="*/ 689745 w 2526007"/>
                    <a:gd name="connsiteY39" fmla="*/ 257793 h 1652252"/>
                    <a:gd name="connsiteX40" fmla="*/ 686452 w 2526007"/>
                    <a:gd name="connsiteY40" fmla="*/ 3 h 1652252"/>
                    <a:gd name="connsiteX41" fmla="*/ 1315470 w 2526007"/>
                    <a:gd name="connsiteY41" fmla="*/ 85551 h 1652252"/>
                    <a:gd name="connsiteX42" fmla="*/ 1308899 w 2526007"/>
                    <a:gd name="connsiteY42" fmla="*/ 26114 h 1652252"/>
                    <a:gd name="connsiteX43" fmla="*/ 1575662 w 2526007"/>
                    <a:gd name="connsiteY43" fmla="*/ 30860 h 1652252"/>
                    <a:gd name="connsiteX44" fmla="*/ 1581064 w 2526007"/>
                    <a:gd name="connsiteY44" fmla="*/ 81505 h 1652252"/>
                    <a:gd name="connsiteX0" fmla="*/ 1642625 w 2587568"/>
                    <a:gd name="connsiteY0" fmla="*/ 81505 h 1652252"/>
                    <a:gd name="connsiteX1" fmla="*/ 2288871 w 2587568"/>
                    <a:gd name="connsiteY1" fmla="*/ 0 h 1652252"/>
                    <a:gd name="connsiteX2" fmla="*/ 2267612 w 2587568"/>
                    <a:gd name="connsiteY2" fmla="*/ 263507 h 1652252"/>
                    <a:gd name="connsiteX3" fmla="*/ 1646752 w 2587568"/>
                    <a:gd name="connsiteY3" fmla="*/ 185166 h 1652252"/>
                    <a:gd name="connsiteX4" fmla="*/ 1639606 w 2587568"/>
                    <a:gd name="connsiteY4" fmla="*/ 227897 h 1652252"/>
                    <a:gd name="connsiteX5" fmla="*/ 1738454 w 2587568"/>
                    <a:gd name="connsiteY5" fmla="*/ 230186 h 1652252"/>
                    <a:gd name="connsiteX6" fmla="*/ 1742939 w 2587568"/>
                    <a:gd name="connsiteY6" fmla="*/ 274099 h 1652252"/>
                    <a:gd name="connsiteX7" fmla="*/ 1842060 w 2587568"/>
                    <a:gd name="connsiteY7" fmla="*/ 360836 h 1652252"/>
                    <a:gd name="connsiteX8" fmla="*/ 1834914 w 2587568"/>
                    <a:gd name="connsiteY8" fmla="*/ 441550 h 1652252"/>
                    <a:gd name="connsiteX9" fmla="*/ 1896843 w 2587568"/>
                    <a:gd name="connsiteY9" fmla="*/ 546003 h 1652252"/>
                    <a:gd name="connsiteX10" fmla="*/ 2001641 w 2587568"/>
                    <a:gd name="connsiteY10" fmla="*/ 624342 h 1652252"/>
                    <a:gd name="connsiteX11" fmla="*/ 2170750 w 2587568"/>
                    <a:gd name="connsiteY11" fmla="*/ 626717 h 1652252"/>
                    <a:gd name="connsiteX12" fmla="*/ 2535169 w 2587568"/>
                    <a:gd name="connsiteY12" fmla="*/ 970936 h 1652252"/>
                    <a:gd name="connsiteX13" fmla="*/ 2530404 w 2587568"/>
                    <a:gd name="connsiteY13" fmla="*/ 1407739 h 1652252"/>
                    <a:gd name="connsiteX14" fmla="*/ 2587568 w 2587568"/>
                    <a:gd name="connsiteY14" fmla="*/ 1410110 h 1652252"/>
                    <a:gd name="connsiteX15" fmla="*/ 2582804 w 2587568"/>
                    <a:gd name="connsiteY15" fmla="*/ 1652252 h 1652252"/>
                    <a:gd name="connsiteX16" fmla="*/ 2006405 w 2587568"/>
                    <a:gd name="connsiteY16" fmla="*/ 1640381 h 1652252"/>
                    <a:gd name="connsiteX17" fmla="*/ 2006405 w 2587568"/>
                    <a:gd name="connsiteY17" fmla="*/ 1405364 h 1652252"/>
                    <a:gd name="connsiteX18" fmla="*/ 2061187 w 2587568"/>
                    <a:gd name="connsiteY18" fmla="*/ 1400616 h 1652252"/>
                    <a:gd name="connsiteX19" fmla="*/ 2061187 w 2587568"/>
                    <a:gd name="connsiteY19" fmla="*/ 1289040 h 1652252"/>
                    <a:gd name="connsiteX20" fmla="*/ 2001641 w 2587568"/>
                    <a:gd name="connsiteY20" fmla="*/ 1215448 h 1652252"/>
                    <a:gd name="connsiteX21" fmla="*/ 1925423 w 2587568"/>
                    <a:gd name="connsiteY21" fmla="*/ 1215449 h 1652252"/>
                    <a:gd name="connsiteX22" fmla="*/ 1789660 w 2587568"/>
                    <a:gd name="connsiteY22" fmla="*/ 1289040 h 1652252"/>
                    <a:gd name="connsiteX23" fmla="*/ 1218026 w 2587568"/>
                    <a:gd name="connsiteY23" fmla="*/ 1293788 h 1652252"/>
                    <a:gd name="connsiteX24" fmla="*/ 1094169 w 2587568"/>
                    <a:gd name="connsiteY24" fmla="*/ 1210702 h 1652252"/>
                    <a:gd name="connsiteX25" fmla="*/ 763097 w 2587568"/>
                    <a:gd name="connsiteY25" fmla="*/ 1220196 h 1652252"/>
                    <a:gd name="connsiteX26" fmla="*/ 765478 w 2587568"/>
                    <a:gd name="connsiteY26" fmla="*/ 1291414 h 1652252"/>
                    <a:gd name="connsiteX27" fmla="*/ 0 w 2587568"/>
                    <a:gd name="connsiteY27" fmla="*/ 1271510 h 1652252"/>
                    <a:gd name="connsiteX28" fmla="*/ 179918 w 2587568"/>
                    <a:gd name="connsiteY28" fmla="*/ 531758 h 1652252"/>
                    <a:gd name="connsiteX29" fmla="*/ 758335 w 2587568"/>
                    <a:gd name="connsiteY29" fmla="*/ 527010 h 1652252"/>
                    <a:gd name="connsiteX30" fmla="*/ 758334 w 2587568"/>
                    <a:gd name="connsiteY30" fmla="*/ 621967 h 1652252"/>
                    <a:gd name="connsiteX31" fmla="*/ 1001279 w 2587568"/>
                    <a:gd name="connsiteY31" fmla="*/ 612472 h 1652252"/>
                    <a:gd name="connsiteX32" fmla="*/ 1101315 w 2587568"/>
                    <a:gd name="connsiteY32" fmla="*/ 534133 h 1652252"/>
                    <a:gd name="connsiteX33" fmla="*/ 1163243 w 2587568"/>
                    <a:gd name="connsiteY33" fmla="*/ 441549 h 1652252"/>
                    <a:gd name="connsiteX34" fmla="*/ 1170388 w 2587568"/>
                    <a:gd name="connsiteY34" fmla="*/ 358462 h 1652252"/>
                    <a:gd name="connsiteX35" fmla="*/ 1258516 w 2587568"/>
                    <a:gd name="connsiteY35" fmla="*/ 277749 h 1652252"/>
                    <a:gd name="connsiteX36" fmla="*/ 1270424 w 2587568"/>
                    <a:gd name="connsiteY36" fmla="*/ 230270 h 1652252"/>
                    <a:gd name="connsiteX37" fmla="*/ 1360934 w 2587568"/>
                    <a:gd name="connsiteY37" fmla="*/ 225521 h 1652252"/>
                    <a:gd name="connsiteX38" fmla="*/ 1364208 w 2587568"/>
                    <a:gd name="connsiteY38" fmla="*/ 177959 h 1652252"/>
                    <a:gd name="connsiteX39" fmla="*/ 751306 w 2587568"/>
                    <a:gd name="connsiteY39" fmla="*/ 257793 h 1652252"/>
                    <a:gd name="connsiteX40" fmla="*/ 748013 w 2587568"/>
                    <a:gd name="connsiteY40" fmla="*/ 3 h 1652252"/>
                    <a:gd name="connsiteX41" fmla="*/ 1377031 w 2587568"/>
                    <a:gd name="connsiteY41" fmla="*/ 85551 h 1652252"/>
                    <a:gd name="connsiteX42" fmla="*/ 1370460 w 2587568"/>
                    <a:gd name="connsiteY42" fmla="*/ 26114 h 1652252"/>
                    <a:gd name="connsiteX43" fmla="*/ 1637223 w 2587568"/>
                    <a:gd name="connsiteY43" fmla="*/ 30860 h 1652252"/>
                    <a:gd name="connsiteX44" fmla="*/ 1642625 w 2587568"/>
                    <a:gd name="connsiteY44" fmla="*/ 81505 h 1652252"/>
                    <a:gd name="connsiteX0" fmla="*/ 1669008 w 2613951"/>
                    <a:gd name="connsiteY0" fmla="*/ 81505 h 1652252"/>
                    <a:gd name="connsiteX1" fmla="*/ 2315254 w 2613951"/>
                    <a:gd name="connsiteY1" fmla="*/ 0 h 1652252"/>
                    <a:gd name="connsiteX2" fmla="*/ 2293995 w 2613951"/>
                    <a:gd name="connsiteY2" fmla="*/ 263507 h 1652252"/>
                    <a:gd name="connsiteX3" fmla="*/ 1673135 w 2613951"/>
                    <a:gd name="connsiteY3" fmla="*/ 185166 h 1652252"/>
                    <a:gd name="connsiteX4" fmla="*/ 1665989 w 2613951"/>
                    <a:gd name="connsiteY4" fmla="*/ 227897 h 1652252"/>
                    <a:gd name="connsiteX5" fmla="*/ 1764837 w 2613951"/>
                    <a:gd name="connsiteY5" fmla="*/ 230186 h 1652252"/>
                    <a:gd name="connsiteX6" fmla="*/ 1769322 w 2613951"/>
                    <a:gd name="connsiteY6" fmla="*/ 274099 h 1652252"/>
                    <a:gd name="connsiteX7" fmla="*/ 1868443 w 2613951"/>
                    <a:gd name="connsiteY7" fmla="*/ 360836 h 1652252"/>
                    <a:gd name="connsiteX8" fmla="*/ 1861297 w 2613951"/>
                    <a:gd name="connsiteY8" fmla="*/ 441550 h 1652252"/>
                    <a:gd name="connsiteX9" fmla="*/ 1923226 w 2613951"/>
                    <a:gd name="connsiteY9" fmla="*/ 546003 h 1652252"/>
                    <a:gd name="connsiteX10" fmla="*/ 2028024 w 2613951"/>
                    <a:gd name="connsiteY10" fmla="*/ 624342 h 1652252"/>
                    <a:gd name="connsiteX11" fmla="*/ 2197133 w 2613951"/>
                    <a:gd name="connsiteY11" fmla="*/ 626717 h 1652252"/>
                    <a:gd name="connsiteX12" fmla="*/ 2561552 w 2613951"/>
                    <a:gd name="connsiteY12" fmla="*/ 970936 h 1652252"/>
                    <a:gd name="connsiteX13" fmla="*/ 2556787 w 2613951"/>
                    <a:gd name="connsiteY13" fmla="*/ 1407739 h 1652252"/>
                    <a:gd name="connsiteX14" fmla="*/ 2613951 w 2613951"/>
                    <a:gd name="connsiteY14" fmla="*/ 1410110 h 1652252"/>
                    <a:gd name="connsiteX15" fmla="*/ 2609187 w 2613951"/>
                    <a:gd name="connsiteY15" fmla="*/ 1652252 h 1652252"/>
                    <a:gd name="connsiteX16" fmla="*/ 2032788 w 2613951"/>
                    <a:gd name="connsiteY16" fmla="*/ 1640381 h 1652252"/>
                    <a:gd name="connsiteX17" fmla="*/ 2032788 w 2613951"/>
                    <a:gd name="connsiteY17" fmla="*/ 1405364 h 1652252"/>
                    <a:gd name="connsiteX18" fmla="*/ 2087570 w 2613951"/>
                    <a:gd name="connsiteY18" fmla="*/ 1400616 h 1652252"/>
                    <a:gd name="connsiteX19" fmla="*/ 2087570 w 2613951"/>
                    <a:gd name="connsiteY19" fmla="*/ 1289040 h 1652252"/>
                    <a:gd name="connsiteX20" fmla="*/ 2028024 w 2613951"/>
                    <a:gd name="connsiteY20" fmla="*/ 1215448 h 1652252"/>
                    <a:gd name="connsiteX21" fmla="*/ 1951806 w 2613951"/>
                    <a:gd name="connsiteY21" fmla="*/ 1215449 h 1652252"/>
                    <a:gd name="connsiteX22" fmla="*/ 1816043 w 2613951"/>
                    <a:gd name="connsiteY22" fmla="*/ 1289040 h 1652252"/>
                    <a:gd name="connsiteX23" fmla="*/ 1244409 w 2613951"/>
                    <a:gd name="connsiteY23" fmla="*/ 1293788 h 1652252"/>
                    <a:gd name="connsiteX24" fmla="*/ 1120552 w 2613951"/>
                    <a:gd name="connsiteY24" fmla="*/ 1210702 h 1652252"/>
                    <a:gd name="connsiteX25" fmla="*/ 789480 w 2613951"/>
                    <a:gd name="connsiteY25" fmla="*/ 1220196 h 1652252"/>
                    <a:gd name="connsiteX26" fmla="*/ 791861 w 2613951"/>
                    <a:gd name="connsiteY26" fmla="*/ 1291414 h 1652252"/>
                    <a:gd name="connsiteX27" fmla="*/ 0 w 2613951"/>
                    <a:gd name="connsiteY27" fmla="*/ 1271510 h 1652252"/>
                    <a:gd name="connsiteX28" fmla="*/ 206301 w 2613951"/>
                    <a:gd name="connsiteY28" fmla="*/ 531758 h 1652252"/>
                    <a:gd name="connsiteX29" fmla="*/ 784718 w 2613951"/>
                    <a:gd name="connsiteY29" fmla="*/ 527010 h 1652252"/>
                    <a:gd name="connsiteX30" fmla="*/ 784717 w 2613951"/>
                    <a:gd name="connsiteY30" fmla="*/ 621967 h 1652252"/>
                    <a:gd name="connsiteX31" fmla="*/ 1027662 w 2613951"/>
                    <a:gd name="connsiteY31" fmla="*/ 612472 h 1652252"/>
                    <a:gd name="connsiteX32" fmla="*/ 1127698 w 2613951"/>
                    <a:gd name="connsiteY32" fmla="*/ 534133 h 1652252"/>
                    <a:gd name="connsiteX33" fmla="*/ 1189626 w 2613951"/>
                    <a:gd name="connsiteY33" fmla="*/ 441549 h 1652252"/>
                    <a:gd name="connsiteX34" fmla="*/ 1196771 w 2613951"/>
                    <a:gd name="connsiteY34" fmla="*/ 358462 h 1652252"/>
                    <a:gd name="connsiteX35" fmla="*/ 1284899 w 2613951"/>
                    <a:gd name="connsiteY35" fmla="*/ 277749 h 1652252"/>
                    <a:gd name="connsiteX36" fmla="*/ 1296807 w 2613951"/>
                    <a:gd name="connsiteY36" fmla="*/ 230270 h 1652252"/>
                    <a:gd name="connsiteX37" fmla="*/ 1387317 w 2613951"/>
                    <a:gd name="connsiteY37" fmla="*/ 225521 h 1652252"/>
                    <a:gd name="connsiteX38" fmla="*/ 1390591 w 2613951"/>
                    <a:gd name="connsiteY38" fmla="*/ 177959 h 1652252"/>
                    <a:gd name="connsiteX39" fmla="*/ 777689 w 2613951"/>
                    <a:gd name="connsiteY39" fmla="*/ 257793 h 1652252"/>
                    <a:gd name="connsiteX40" fmla="*/ 774396 w 2613951"/>
                    <a:gd name="connsiteY40" fmla="*/ 3 h 1652252"/>
                    <a:gd name="connsiteX41" fmla="*/ 1403414 w 2613951"/>
                    <a:gd name="connsiteY41" fmla="*/ 85551 h 1652252"/>
                    <a:gd name="connsiteX42" fmla="*/ 1396843 w 2613951"/>
                    <a:gd name="connsiteY42" fmla="*/ 26114 h 1652252"/>
                    <a:gd name="connsiteX43" fmla="*/ 1663606 w 2613951"/>
                    <a:gd name="connsiteY43" fmla="*/ 30860 h 1652252"/>
                    <a:gd name="connsiteX44" fmla="*/ 1669008 w 2613951"/>
                    <a:gd name="connsiteY44" fmla="*/ 81505 h 165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613951" h="1652252">
                      <a:moveTo>
                        <a:pt x="1669008" y="81505"/>
                      </a:moveTo>
                      <a:lnTo>
                        <a:pt x="2315254" y="0"/>
                      </a:lnTo>
                      <a:cubicBezTo>
                        <a:pt x="2451078" y="44314"/>
                        <a:pt x="2486862" y="216820"/>
                        <a:pt x="2293995" y="263507"/>
                      </a:cubicBezTo>
                      <a:cubicBezTo>
                        <a:pt x="2224393" y="264298"/>
                        <a:pt x="1742737" y="184375"/>
                        <a:pt x="1673135" y="185166"/>
                      </a:cubicBezTo>
                      <a:lnTo>
                        <a:pt x="1665989" y="227897"/>
                      </a:lnTo>
                      <a:lnTo>
                        <a:pt x="1764837" y="230186"/>
                      </a:lnTo>
                      <a:lnTo>
                        <a:pt x="1769322" y="274099"/>
                      </a:lnTo>
                      <a:lnTo>
                        <a:pt x="1868443" y="360836"/>
                      </a:lnTo>
                      <a:lnTo>
                        <a:pt x="1861297" y="441550"/>
                      </a:lnTo>
                      <a:cubicBezTo>
                        <a:pt x="1898613" y="466872"/>
                        <a:pt x="1916875" y="475576"/>
                        <a:pt x="1923226" y="546003"/>
                      </a:cubicBezTo>
                      <a:cubicBezTo>
                        <a:pt x="1967686" y="585568"/>
                        <a:pt x="1971655" y="612472"/>
                        <a:pt x="2028024" y="624342"/>
                      </a:cubicBezTo>
                      <a:lnTo>
                        <a:pt x="2197133" y="626717"/>
                      </a:lnTo>
                      <a:cubicBezTo>
                        <a:pt x="2313843" y="655205"/>
                        <a:pt x="2530589" y="674195"/>
                        <a:pt x="2561552" y="970936"/>
                      </a:cubicBezTo>
                      <a:cubicBezTo>
                        <a:pt x="2559964" y="1116537"/>
                        <a:pt x="2558375" y="1262138"/>
                        <a:pt x="2556787" y="1407739"/>
                      </a:cubicBezTo>
                      <a:lnTo>
                        <a:pt x="2613951" y="1410110"/>
                      </a:lnTo>
                      <a:lnTo>
                        <a:pt x="2609187" y="1652252"/>
                      </a:lnTo>
                      <a:lnTo>
                        <a:pt x="2032788" y="1640381"/>
                      </a:lnTo>
                      <a:lnTo>
                        <a:pt x="2032788" y="1405364"/>
                      </a:lnTo>
                      <a:lnTo>
                        <a:pt x="2087570" y="1400616"/>
                      </a:lnTo>
                      <a:lnTo>
                        <a:pt x="2087570" y="1289040"/>
                      </a:lnTo>
                      <a:cubicBezTo>
                        <a:pt x="2080423" y="1224946"/>
                        <a:pt x="2078043" y="1239187"/>
                        <a:pt x="2028024" y="1215448"/>
                      </a:cubicBezTo>
                      <a:lnTo>
                        <a:pt x="1951806" y="1215449"/>
                      </a:lnTo>
                      <a:cubicBezTo>
                        <a:pt x="1898612" y="1255804"/>
                        <a:pt x="1966891" y="1286666"/>
                        <a:pt x="1816043" y="1289040"/>
                      </a:cubicBezTo>
                      <a:lnTo>
                        <a:pt x="1244409" y="1293788"/>
                      </a:lnTo>
                      <a:cubicBezTo>
                        <a:pt x="1157075" y="1286666"/>
                        <a:pt x="1117376" y="1253433"/>
                        <a:pt x="1120552" y="1210702"/>
                      </a:cubicBezTo>
                      <a:lnTo>
                        <a:pt x="789480" y="1220196"/>
                      </a:lnTo>
                      <a:cubicBezTo>
                        <a:pt x="790274" y="1243935"/>
                        <a:pt x="791067" y="1267675"/>
                        <a:pt x="791861" y="1291414"/>
                      </a:cubicBezTo>
                      <a:lnTo>
                        <a:pt x="0" y="1271510"/>
                      </a:lnTo>
                      <a:lnTo>
                        <a:pt x="206301" y="531758"/>
                      </a:lnTo>
                      <a:lnTo>
                        <a:pt x="784718" y="527010"/>
                      </a:lnTo>
                      <a:cubicBezTo>
                        <a:pt x="784718" y="558662"/>
                        <a:pt x="784717" y="590315"/>
                        <a:pt x="784717" y="621967"/>
                      </a:cubicBezTo>
                      <a:lnTo>
                        <a:pt x="1027662" y="612472"/>
                      </a:lnTo>
                      <a:cubicBezTo>
                        <a:pt x="1104674" y="593480"/>
                        <a:pt x="1086413" y="605351"/>
                        <a:pt x="1127698" y="534133"/>
                      </a:cubicBezTo>
                      <a:cubicBezTo>
                        <a:pt x="1137622" y="492986"/>
                        <a:pt x="1145562" y="463706"/>
                        <a:pt x="1189626" y="441549"/>
                      </a:cubicBezTo>
                      <a:cubicBezTo>
                        <a:pt x="1205108" y="417018"/>
                        <a:pt x="1182480" y="381805"/>
                        <a:pt x="1196771" y="358462"/>
                      </a:cubicBezTo>
                      <a:lnTo>
                        <a:pt x="1284899" y="277749"/>
                      </a:lnTo>
                      <a:cubicBezTo>
                        <a:pt x="1295220" y="268253"/>
                        <a:pt x="1286486" y="239766"/>
                        <a:pt x="1296807" y="230270"/>
                      </a:cubicBezTo>
                      <a:cubicBezTo>
                        <a:pt x="1315068" y="223148"/>
                        <a:pt x="1369056" y="232643"/>
                        <a:pt x="1387317" y="225521"/>
                      </a:cubicBezTo>
                      <a:lnTo>
                        <a:pt x="1390591" y="177959"/>
                      </a:lnTo>
                      <a:lnTo>
                        <a:pt x="777689" y="257793"/>
                      </a:lnTo>
                      <a:cubicBezTo>
                        <a:pt x="517767" y="158411"/>
                        <a:pt x="684192" y="2054"/>
                        <a:pt x="774396" y="3"/>
                      </a:cubicBezTo>
                      <a:lnTo>
                        <a:pt x="1403414" y="85551"/>
                      </a:lnTo>
                      <a:lnTo>
                        <a:pt x="1396843" y="26114"/>
                      </a:lnTo>
                      <a:cubicBezTo>
                        <a:pt x="1467203" y="-5159"/>
                        <a:pt x="1599984" y="-12399"/>
                        <a:pt x="1663606" y="30860"/>
                      </a:cubicBezTo>
                      <a:lnTo>
                        <a:pt x="1669008" y="8150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5" name="Straight Connector 124"/>
                <p:cNvCxnSpPr>
                  <a:stCxn id="124" idx="29"/>
                  <a:endCxn id="124" idx="26"/>
                </p:cNvCxnSpPr>
                <p:nvPr/>
              </p:nvCxnSpPr>
              <p:spPr>
                <a:xfrm>
                  <a:off x="3626644" y="2776537"/>
                  <a:ext cx="7141" cy="766763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>
                  <a:stCxn id="124" idx="14"/>
                </p:cNvCxnSpPr>
                <p:nvPr/>
              </p:nvCxnSpPr>
              <p:spPr>
                <a:xfrm flipH="1" flipV="1">
                  <a:off x="4874420" y="3657601"/>
                  <a:ext cx="581022" cy="4762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>
                  <a:stCxn id="124" idx="7"/>
                </p:cNvCxnSpPr>
                <p:nvPr/>
              </p:nvCxnSpPr>
              <p:spPr>
                <a:xfrm flipH="1">
                  <a:off x="4031067" y="2609851"/>
                  <a:ext cx="679044" cy="15080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166"/>
              <p:cNvGrpSpPr/>
              <p:nvPr/>
            </p:nvGrpSpPr>
            <p:grpSpPr>
              <a:xfrm flipH="1">
                <a:off x="10156864" y="2804857"/>
                <a:ext cx="631757" cy="400655"/>
                <a:chOff x="2842112" y="2247901"/>
                <a:chExt cx="2613330" cy="1657351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20" name="Freeform 119"/>
                <p:cNvSpPr/>
                <p:nvPr/>
              </p:nvSpPr>
              <p:spPr>
                <a:xfrm>
                  <a:off x="2842112" y="2247901"/>
                  <a:ext cx="2613330" cy="1657351"/>
                </a:xfrm>
                <a:custGeom>
                  <a:avLst/>
                  <a:gdLst>
                    <a:gd name="connsiteX0" fmla="*/ 923193 w 1538654"/>
                    <a:gd name="connsiteY0" fmla="*/ 79131 h 237392"/>
                    <a:gd name="connsiteX1" fmla="*/ 1512277 w 1538654"/>
                    <a:gd name="connsiteY1" fmla="*/ 0 h 237392"/>
                    <a:gd name="connsiteX2" fmla="*/ 1538654 w 1538654"/>
                    <a:gd name="connsiteY2" fmla="*/ 237392 h 237392"/>
                    <a:gd name="connsiteX3" fmla="*/ 888023 w 1538654"/>
                    <a:gd name="connsiteY3" fmla="*/ 149469 h 237392"/>
                    <a:gd name="connsiteX4" fmla="*/ 606669 w 1538654"/>
                    <a:gd name="connsiteY4" fmla="*/ 149469 h 237392"/>
                    <a:gd name="connsiteX5" fmla="*/ 17585 w 1538654"/>
                    <a:gd name="connsiteY5" fmla="*/ 219808 h 237392"/>
                    <a:gd name="connsiteX6" fmla="*/ 0 w 1538654"/>
                    <a:gd name="connsiteY6" fmla="*/ 0 h 237392"/>
                    <a:gd name="connsiteX7" fmla="*/ 624254 w 1538654"/>
                    <a:gd name="connsiteY7" fmla="*/ 87923 h 237392"/>
                    <a:gd name="connsiteX8" fmla="*/ 624254 w 1538654"/>
                    <a:gd name="connsiteY8" fmla="*/ 87923 h 237392"/>
                    <a:gd name="connsiteX0" fmla="*/ 923193 w 1538654"/>
                    <a:gd name="connsiteY0" fmla="*/ 79131 h 271723"/>
                    <a:gd name="connsiteX1" fmla="*/ 1512277 w 1538654"/>
                    <a:gd name="connsiteY1" fmla="*/ 0 h 271723"/>
                    <a:gd name="connsiteX2" fmla="*/ 1538654 w 1538654"/>
                    <a:gd name="connsiteY2" fmla="*/ 237392 h 271723"/>
                    <a:gd name="connsiteX3" fmla="*/ 888023 w 1538654"/>
                    <a:gd name="connsiteY3" fmla="*/ 149469 h 271723"/>
                    <a:gd name="connsiteX4" fmla="*/ 897273 w 1538654"/>
                    <a:gd name="connsiteY4" fmla="*/ 271723 h 271723"/>
                    <a:gd name="connsiteX5" fmla="*/ 606669 w 1538654"/>
                    <a:gd name="connsiteY5" fmla="*/ 149469 h 271723"/>
                    <a:gd name="connsiteX6" fmla="*/ 17585 w 1538654"/>
                    <a:gd name="connsiteY6" fmla="*/ 219808 h 271723"/>
                    <a:gd name="connsiteX7" fmla="*/ 0 w 1538654"/>
                    <a:gd name="connsiteY7" fmla="*/ 0 h 271723"/>
                    <a:gd name="connsiteX8" fmla="*/ 624254 w 1538654"/>
                    <a:gd name="connsiteY8" fmla="*/ 87923 h 271723"/>
                    <a:gd name="connsiteX9" fmla="*/ 624254 w 1538654"/>
                    <a:gd name="connsiteY9" fmla="*/ 87923 h 271723"/>
                    <a:gd name="connsiteX0" fmla="*/ 923193 w 1538654"/>
                    <a:gd name="connsiteY0" fmla="*/ 79131 h 271723"/>
                    <a:gd name="connsiteX1" fmla="*/ 1512277 w 1538654"/>
                    <a:gd name="connsiteY1" fmla="*/ 0 h 271723"/>
                    <a:gd name="connsiteX2" fmla="*/ 1538654 w 1538654"/>
                    <a:gd name="connsiteY2" fmla="*/ 237392 h 271723"/>
                    <a:gd name="connsiteX3" fmla="*/ 888023 w 1538654"/>
                    <a:gd name="connsiteY3" fmla="*/ 149469 h 271723"/>
                    <a:gd name="connsiteX4" fmla="*/ 897273 w 1538654"/>
                    <a:gd name="connsiteY4" fmla="*/ 271723 h 271723"/>
                    <a:gd name="connsiteX5" fmla="*/ 979721 w 1538654"/>
                    <a:gd name="connsiteY5" fmla="*/ 251635 h 271723"/>
                    <a:gd name="connsiteX6" fmla="*/ 606669 w 1538654"/>
                    <a:gd name="connsiteY6" fmla="*/ 149469 h 271723"/>
                    <a:gd name="connsiteX7" fmla="*/ 17585 w 1538654"/>
                    <a:gd name="connsiteY7" fmla="*/ 219808 h 271723"/>
                    <a:gd name="connsiteX8" fmla="*/ 0 w 1538654"/>
                    <a:gd name="connsiteY8" fmla="*/ 0 h 271723"/>
                    <a:gd name="connsiteX9" fmla="*/ 624254 w 1538654"/>
                    <a:gd name="connsiteY9" fmla="*/ 87923 h 271723"/>
                    <a:gd name="connsiteX10" fmla="*/ 624254 w 1538654"/>
                    <a:gd name="connsiteY10" fmla="*/ 87923 h 271723"/>
                    <a:gd name="connsiteX0" fmla="*/ 923193 w 1538654"/>
                    <a:gd name="connsiteY0" fmla="*/ 79131 h 381341"/>
                    <a:gd name="connsiteX1" fmla="*/ 1512277 w 1538654"/>
                    <a:gd name="connsiteY1" fmla="*/ 0 h 381341"/>
                    <a:gd name="connsiteX2" fmla="*/ 1538654 w 1538654"/>
                    <a:gd name="connsiteY2" fmla="*/ 237392 h 381341"/>
                    <a:gd name="connsiteX3" fmla="*/ 888023 w 1538654"/>
                    <a:gd name="connsiteY3" fmla="*/ 149469 h 381341"/>
                    <a:gd name="connsiteX4" fmla="*/ 897273 w 1538654"/>
                    <a:gd name="connsiteY4" fmla="*/ 271723 h 381341"/>
                    <a:gd name="connsiteX5" fmla="*/ 979721 w 1538654"/>
                    <a:gd name="connsiteY5" fmla="*/ 251635 h 381341"/>
                    <a:gd name="connsiteX6" fmla="*/ 1051175 w 1538654"/>
                    <a:gd name="connsiteY6" fmla="*/ 379826 h 381341"/>
                    <a:gd name="connsiteX7" fmla="*/ 606669 w 1538654"/>
                    <a:gd name="connsiteY7" fmla="*/ 149469 h 381341"/>
                    <a:gd name="connsiteX8" fmla="*/ 17585 w 1538654"/>
                    <a:gd name="connsiteY8" fmla="*/ 219808 h 381341"/>
                    <a:gd name="connsiteX9" fmla="*/ 0 w 1538654"/>
                    <a:gd name="connsiteY9" fmla="*/ 0 h 381341"/>
                    <a:gd name="connsiteX10" fmla="*/ 624254 w 1538654"/>
                    <a:gd name="connsiteY10" fmla="*/ 87923 h 381341"/>
                    <a:gd name="connsiteX11" fmla="*/ 624254 w 1538654"/>
                    <a:gd name="connsiteY11" fmla="*/ 87923 h 381341"/>
                    <a:gd name="connsiteX0" fmla="*/ 923193 w 1538654"/>
                    <a:gd name="connsiteY0" fmla="*/ 79131 h 543130"/>
                    <a:gd name="connsiteX1" fmla="*/ 1512277 w 1538654"/>
                    <a:gd name="connsiteY1" fmla="*/ 0 h 543130"/>
                    <a:gd name="connsiteX2" fmla="*/ 1538654 w 1538654"/>
                    <a:gd name="connsiteY2" fmla="*/ 237392 h 543130"/>
                    <a:gd name="connsiteX3" fmla="*/ 888023 w 1538654"/>
                    <a:gd name="connsiteY3" fmla="*/ 149469 h 543130"/>
                    <a:gd name="connsiteX4" fmla="*/ 897273 w 1538654"/>
                    <a:gd name="connsiteY4" fmla="*/ 271723 h 543130"/>
                    <a:gd name="connsiteX5" fmla="*/ 979721 w 1538654"/>
                    <a:gd name="connsiteY5" fmla="*/ 251635 h 543130"/>
                    <a:gd name="connsiteX6" fmla="*/ 1051175 w 1538654"/>
                    <a:gd name="connsiteY6" fmla="*/ 379826 h 543130"/>
                    <a:gd name="connsiteX7" fmla="*/ 1122630 w 1538654"/>
                    <a:gd name="connsiteY7" fmla="*/ 536506 h 543130"/>
                    <a:gd name="connsiteX8" fmla="*/ 606669 w 1538654"/>
                    <a:gd name="connsiteY8" fmla="*/ 149469 h 543130"/>
                    <a:gd name="connsiteX9" fmla="*/ 17585 w 1538654"/>
                    <a:gd name="connsiteY9" fmla="*/ 219808 h 543130"/>
                    <a:gd name="connsiteX10" fmla="*/ 0 w 1538654"/>
                    <a:gd name="connsiteY10" fmla="*/ 0 h 543130"/>
                    <a:gd name="connsiteX11" fmla="*/ 624254 w 1538654"/>
                    <a:gd name="connsiteY11" fmla="*/ 87923 h 543130"/>
                    <a:gd name="connsiteX12" fmla="*/ 624254 w 1538654"/>
                    <a:gd name="connsiteY12" fmla="*/ 87923 h 543130"/>
                    <a:gd name="connsiteX0" fmla="*/ 923193 w 1538654"/>
                    <a:gd name="connsiteY0" fmla="*/ 79131 h 629392"/>
                    <a:gd name="connsiteX1" fmla="*/ 1512277 w 1538654"/>
                    <a:gd name="connsiteY1" fmla="*/ 0 h 629392"/>
                    <a:gd name="connsiteX2" fmla="*/ 1538654 w 1538654"/>
                    <a:gd name="connsiteY2" fmla="*/ 237392 h 629392"/>
                    <a:gd name="connsiteX3" fmla="*/ 888023 w 1538654"/>
                    <a:gd name="connsiteY3" fmla="*/ 149469 h 629392"/>
                    <a:gd name="connsiteX4" fmla="*/ 897273 w 1538654"/>
                    <a:gd name="connsiteY4" fmla="*/ 271723 h 629392"/>
                    <a:gd name="connsiteX5" fmla="*/ 979721 w 1538654"/>
                    <a:gd name="connsiteY5" fmla="*/ 251635 h 629392"/>
                    <a:gd name="connsiteX6" fmla="*/ 1051175 w 1538654"/>
                    <a:gd name="connsiteY6" fmla="*/ 379826 h 629392"/>
                    <a:gd name="connsiteX7" fmla="*/ 1122630 w 1538654"/>
                    <a:gd name="connsiteY7" fmla="*/ 536506 h 629392"/>
                    <a:gd name="connsiteX8" fmla="*/ 1317938 w 1538654"/>
                    <a:gd name="connsiteY8" fmla="*/ 617219 h 629392"/>
                    <a:gd name="connsiteX9" fmla="*/ 606669 w 1538654"/>
                    <a:gd name="connsiteY9" fmla="*/ 149469 h 629392"/>
                    <a:gd name="connsiteX10" fmla="*/ 17585 w 1538654"/>
                    <a:gd name="connsiteY10" fmla="*/ 219808 h 629392"/>
                    <a:gd name="connsiteX11" fmla="*/ 0 w 1538654"/>
                    <a:gd name="connsiteY11" fmla="*/ 0 h 629392"/>
                    <a:gd name="connsiteX12" fmla="*/ 624254 w 1538654"/>
                    <a:gd name="connsiteY12" fmla="*/ 87923 h 629392"/>
                    <a:gd name="connsiteX13" fmla="*/ 624254 w 1538654"/>
                    <a:gd name="connsiteY13" fmla="*/ 87923 h 629392"/>
                    <a:gd name="connsiteX0" fmla="*/ 923193 w 1538654"/>
                    <a:gd name="connsiteY0" fmla="*/ 79131 h 638100"/>
                    <a:gd name="connsiteX1" fmla="*/ 1512277 w 1538654"/>
                    <a:gd name="connsiteY1" fmla="*/ 0 h 638100"/>
                    <a:gd name="connsiteX2" fmla="*/ 1538654 w 1538654"/>
                    <a:gd name="connsiteY2" fmla="*/ 237392 h 638100"/>
                    <a:gd name="connsiteX3" fmla="*/ 888023 w 1538654"/>
                    <a:gd name="connsiteY3" fmla="*/ 149469 h 638100"/>
                    <a:gd name="connsiteX4" fmla="*/ 897273 w 1538654"/>
                    <a:gd name="connsiteY4" fmla="*/ 271723 h 638100"/>
                    <a:gd name="connsiteX5" fmla="*/ 979721 w 1538654"/>
                    <a:gd name="connsiteY5" fmla="*/ 251635 h 638100"/>
                    <a:gd name="connsiteX6" fmla="*/ 1051175 w 1538654"/>
                    <a:gd name="connsiteY6" fmla="*/ 379826 h 638100"/>
                    <a:gd name="connsiteX7" fmla="*/ 1122630 w 1538654"/>
                    <a:gd name="connsiteY7" fmla="*/ 536506 h 638100"/>
                    <a:gd name="connsiteX8" fmla="*/ 1317938 w 1538654"/>
                    <a:gd name="connsiteY8" fmla="*/ 617219 h 638100"/>
                    <a:gd name="connsiteX9" fmla="*/ 1460847 w 1538654"/>
                    <a:gd name="connsiteY9" fmla="*/ 607724 h 638100"/>
                    <a:gd name="connsiteX10" fmla="*/ 606669 w 1538654"/>
                    <a:gd name="connsiteY10" fmla="*/ 149469 h 638100"/>
                    <a:gd name="connsiteX11" fmla="*/ 17585 w 1538654"/>
                    <a:gd name="connsiteY11" fmla="*/ 219808 h 638100"/>
                    <a:gd name="connsiteX12" fmla="*/ 0 w 1538654"/>
                    <a:gd name="connsiteY12" fmla="*/ 0 h 638100"/>
                    <a:gd name="connsiteX13" fmla="*/ 624254 w 1538654"/>
                    <a:gd name="connsiteY13" fmla="*/ 87923 h 638100"/>
                    <a:gd name="connsiteX14" fmla="*/ 624254 w 1538654"/>
                    <a:gd name="connsiteY14" fmla="*/ 87923 h 638100"/>
                    <a:gd name="connsiteX0" fmla="*/ 923193 w 1800842"/>
                    <a:gd name="connsiteY0" fmla="*/ 79131 h 918421"/>
                    <a:gd name="connsiteX1" fmla="*/ 1512277 w 1800842"/>
                    <a:gd name="connsiteY1" fmla="*/ 0 h 918421"/>
                    <a:gd name="connsiteX2" fmla="*/ 1538654 w 1800842"/>
                    <a:gd name="connsiteY2" fmla="*/ 237392 h 918421"/>
                    <a:gd name="connsiteX3" fmla="*/ 888023 w 1800842"/>
                    <a:gd name="connsiteY3" fmla="*/ 149469 h 918421"/>
                    <a:gd name="connsiteX4" fmla="*/ 897273 w 1800842"/>
                    <a:gd name="connsiteY4" fmla="*/ 271723 h 918421"/>
                    <a:gd name="connsiteX5" fmla="*/ 979721 w 1800842"/>
                    <a:gd name="connsiteY5" fmla="*/ 251635 h 918421"/>
                    <a:gd name="connsiteX6" fmla="*/ 1051175 w 1800842"/>
                    <a:gd name="connsiteY6" fmla="*/ 379826 h 918421"/>
                    <a:gd name="connsiteX7" fmla="*/ 1122630 w 1800842"/>
                    <a:gd name="connsiteY7" fmla="*/ 536506 h 918421"/>
                    <a:gd name="connsiteX8" fmla="*/ 1317938 w 1800842"/>
                    <a:gd name="connsiteY8" fmla="*/ 617219 h 918421"/>
                    <a:gd name="connsiteX9" fmla="*/ 1460847 w 1800842"/>
                    <a:gd name="connsiteY9" fmla="*/ 607724 h 918421"/>
                    <a:gd name="connsiteX10" fmla="*/ 1794302 w 1800842"/>
                    <a:gd name="connsiteY10" fmla="*/ 916334 h 918421"/>
                    <a:gd name="connsiteX11" fmla="*/ 606669 w 1800842"/>
                    <a:gd name="connsiteY11" fmla="*/ 149469 h 918421"/>
                    <a:gd name="connsiteX12" fmla="*/ 17585 w 1800842"/>
                    <a:gd name="connsiteY12" fmla="*/ 219808 h 918421"/>
                    <a:gd name="connsiteX13" fmla="*/ 0 w 1800842"/>
                    <a:gd name="connsiteY13" fmla="*/ 0 h 918421"/>
                    <a:gd name="connsiteX14" fmla="*/ 624254 w 1800842"/>
                    <a:gd name="connsiteY14" fmla="*/ 87923 h 918421"/>
                    <a:gd name="connsiteX15" fmla="*/ 624254 w 1800842"/>
                    <a:gd name="connsiteY15" fmla="*/ 87923 h 918421"/>
                    <a:gd name="connsiteX0" fmla="*/ 923193 w 1865574"/>
                    <a:gd name="connsiteY0" fmla="*/ 79131 h 1335708"/>
                    <a:gd name="connsiteX1" fmla="*/ 1512277 w 1865574"/>
                    <a:gd name="connsiteY1" fmla="*/ 0 h 1335708"/>
                    <a:gd name="connsiteX2" fmla="*/ 1538654 w 1865574"/>
                    <a:gd name="connsiteY2" fmla="*/ 237392 h 1335708"/>
                    <a:gd name="connsiteX3" fmla="*/ 888023 w 1865574"/>
                    <a:gd name="connsiteY3" fmla="*/ 149469 h 1335708"/>
                    <a:gd name="connsiteX4" fmla="*/ 897273 w 1865574"/>
                    <a:gd name="connsiteY4" fmla="*/ 271723 h 1335708"/>
                    <a:gd name="connsiteX5" fmla="*/ 979721 w 1865574"/>
                    <a:gd name="connsiteY5" fmla="*/ 251635 h 1335708"/>
                    <a:gd name="connsiteX6" fmla="*/ 1051175 w 1865574"/>
                    <a:gd name="connsiteY6" fmla="*/ 379826 h 1335708"/>
                    <a:gd name="connsiteX7" fmla="*/ 1122630 w 1865574"/>
                    <a:gd name="connsiteY7" fmla="*/ 536506 h 1335708"/>
                    <a:gd name="connsiteX8" fmla="*/ 1317938 w 1865574"/>
                    <a:gd name="connsiteY8" fmla="*/ 617219 h 1335708"/>
                    <a:gd name="connsiteX9" fmla="*/ 1460847 w 1865574"/>
                    <a:gd name="connsiteY9" fmla="*/ 607724 h 1335708"/>
                    <a:gd name="connsiteX10" fmla="*/ 1794302 w 1865574"/>
                    <a:gd name="connsiteY10" fmla="*/ 916334 h 1335708"/>
                    <a:gd name="connsiteX11" fmla="*/ 1780011 w 1865574"/>
                    <a:gd name="connsiteY11" fmla="*/ 1305658 h 1335708"/>
                    <a:gd name="connsiteX12" fmla="*/ 606669 w 1865574"/>
                    <a:gd name="connsiteY12" fmla="*/ 149469 h 1335708"/>
                    <a:gd name="connsiteX13" fmla="*/ 17585 w 1865574"/>
                    <a:gd name="connsiteY13" fmla="*/ 219808 h 1335708"/>
                    <a:gd name="connsiteX14" fmla="*/ 0 w 1865574"/>
                    <a:gd name="connsiteY14" fmla="*/ 0 h 1335708"/>
                    <a:gd name="connsiteX15" fmla="*/ 624254 w 1865574"/>
                    <a:gd name="connsiteY15" fmla="*/ 87923 h 1335708"/>
                    <a:gd name="connsiteX16" fmla="*/ 624254 w 1865574"/>
                    <a:gd name="connsiteY16" fmla="*/ 87923 h 1335708"/>
                    <a:gd name="connsiteX0" fmla="*/ 923193 w 1865574"/>
                    <a:gd name="connsiteY0" fmla="*/ 79131 h 1335708"/>
                    <a:gd name="connsiteX1" fmla="*/ 1512277 w 1865574"/>
                    <a:gd name="connsiteY1" fmla="*/ 0 h 1335708"/>
                    <a:gd name="connsiteX2" fmla="*/ 1538654 w 1865574"/>
                    <a:gd name="connsiteY2" fmla="*/ 237392 h 1335708"/>
                    <a:gd name="connsiteX3" fmla="*/ 888023 w 1865574"/>
                    <a:gd name="connsiteY3" fmla="*/ 149469 h 1335708"/>
                    <a:gd name="connsiteX4" fmla="*/ 897273 w 1865574"/>
                    <a:gd name="connsiteY4" fmla="*/ 271723 h 1335708"/>
                    <a:gd name="connsiteX5" fmla="*/ 979721 w 1865574"/>
                    <a:gd name="connsiteY5" fmla="*/ 251635 h 1335708"/>
                    <a:gd name="connsiteX6" fmla="*/ 1051175 w 1865574"/>
                    <a:gd name="connsiteY6" fmla="*/ 379826 h 1335708"/>
                    <a:gd name="connsiteX7" fmla="*/ 1122630 w 1865574"/>
                    <a:gd name="connsiteY7" fmla="*/ 536506 h 1335708"/>
                    <a:gd name="connsiteX8" fmla="*/ 1317938 w 1865574"/>
                    <a:gd name="connsiteY8" fmla="*/ 617219 h 1335708"/>
                    <a:gd name="connsiteX9" fmla="*/ 1460847 w 1865574"/>
                    <a:gd name="connsiteY9" fmla="*/ 607724 h 1335708"/>
                    <a:gd name="connsiteX10" fmla="*/ 1794302 w 1865574"/>
                    <a:gd name="connsiteY10" fmla="*/ 916334 h 1335708"/>
                    <a:gd name="connsiteX11" fmla="*/ 1780011 w 1865574"/>
                    <a:gd name="connsiteY11" fmla="*/ 1305658 h 1335708"/>
                    <a:gd name="connsiteX12" fmla="*/ 1856229 w 1865574"/>
                    <a:gd name="connsiteY12" fmla="*/ 1300908 h 1335708"/>
                    <a:gd name="connsiteX13" fmla="*/ 606669 w 1865574"/>
                    <a:gd name="connsiteY13" fmla="*/ 149469 h 1335708"/>
                    <a:gd name="connsiteX14" fmla="*/ 17585 w 1865574"/>
                    <a:gd name="connsiteY14" fmla="*/ 219808 h 1335708"/>
                    <a:gd name="connsiteX15" fmla="*/ 0 w 1865574"/>
                    <a:gd name="connsiteY15" fmla="*/ 0 h 1335708"/>
                    <a:gd name="connsiteX16" fmla="*/ 624254 w 1865574"/>
                    <a:gd name="connsiteY16" fmla="*/ 87923 h 1335708"/>
                    <a:gd name="connsiteX17" fmla="*/ 624254 w 1865574"/>
                    <a:gd name="connsiteY17" fmla="*/ 87923 h 1335708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606669 w 1865574"/>
                    <a:gd name="connsiteY14" fmla="*/ 149469 h 1577292"/>
                    <a:gd name="connsiteX15" fmla="*/ 17585 w 1865574"/>
                    <a:gd name="connsiteY15" fmla="*/ 219808 h 1577292"/>
                    <a:gd name="connsiteX16" fmla="*/ 0 w 1865574"/>
                    <a:gd name="connsiteY16" fmla="*/ 0 h 1577292"/>
                    <a:gd name="connsiteX17" fmla="*/ 624254 w 1865574"/>
                    <a:gd name="connsiteY17" fmla="*/ 87923 h 1577292"/>
                    <a:gd name="connsiteX18" fmla="*/ 624254 w 1865574"/>
                    <a:gd name="connsiteY18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606669 w 1865574"/>
                    <a:gd name="connsiteY15" fmla="*/ 149469 h 1577292"/>
                    <a:gd name="connsiteX16" fmla="*/ 17585 w 1865574"/>
                    <a:gd name="connsiteY16" fmla="*/ 219808 h 1577292"/>
                    <a:gd name="connsiteX17" fmla="*/ 0 w 1865574"/>
                    <a:gd name="connsiteY17" fmla="*/ 0 h 1577292"/>
                    <a:gd name="connsiteX18" fmla="*/ 624254 w 1865574"/>
                    <a:gd name="connsiteY18" fmla="*/ 87923 h 1577292"/>
                    <a:gd name="connsiteX19" fmla="*/ 624254 w 1865574"/>
                    <a:gd name="connsiteY19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606669 w 1865574"/>
                    <a:gd name="connsiteY16" fmla="*/ 149469 h 1577292"/>
                    <a:gd name="connsiteX17" fmla="*/ 17585 w 1865574"/>
                    <a:gd name="connsiteY17" fmla="*/ 219808 h 1577292"/>
                    <a:gd name="connsiteX18" fmla="*/ 0 w 1865574"/>
                    <a:gd name="connsiteY18" fmla="*/ 0 h 1577292"/>
                    <a:gd name="connsiteX19" fmla="*/ 624254 w 1865574"/>
                    <a:gd name="connsiteY19" fmla="*/ 87923 h 1577292"/>
                    <a:gd name="connsiteX20" fmla="*/ 624254 w 1865574"/>
                    <a:gd name="connsiteY20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606669 w 1865574"/>
                    <a:gd name="connsiteY17" fmla="*/ 149469 h 1577292"/>
                    <a:gd name="connsiteX18" fmla="*/ 17585 w 1865574"/>
                    <a:gd name="connsiteY18" fmla="*/ 219808 h 1577292"/>
                    <a:gd name="connsiteX19" fmla="*/ 0 w 1865574"/>
                    <a:gd name="connsiteY19" fmla="*/ 0 h 1577292"/>
                    <a:gd name="connsiteX20" fmla="*/ 624254 w 1865574"/>
                    <a:gd name="connsiteY20" fmla="*/ 87923 h 1577292"/>
                    <a:gd name="connsiteX21" fmla="*/ 624254 w 1865574"/>
                    <a:gd name="connsiteY21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606669 w 1865574"/>
                    <a:gd name="connsiteY18" fmla="*/ 149469 h 1577292"/>
                    <a:gd name="connsiteX19" fmla="*/ 17585 w 1865574"/>
                    <a:gd name="connsiteY19" fmla="*/ 219808 h 1577292"/>
                    <a:gd name="connsiteX20" fmla="*/ 0 w 1865574"/>
                    <a:gd name="connsiteY20" fmla="*/ 0 h 1577292"/>
                    <a:gd name="connsiteX21" fmla="*/ 624254 w 1865574"/>
                    <a:gd name="connsiteY21" fmla="*/ 87923 h 1577292"/>
                    <a:gd name="connsiteX22" fmla="*/ 624254 w 1865574"/>
                    <a:gd name="connsiteY22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606669 w 1865574"/>
                    <a:gd name="connsiteY19" fmla="*/ 149469 h 1577292"/>
                    <a:gd name="connsiteX20" fmla="*/ 17585 w 1865574"/>
                    <a:gd name="connsiteY20" fmla="*/ 219808 h 1577292"/>
                    <a:gd name="connsiteX21" fmla="*/ 0 w 1865574"/>
                    <a:gd name="connsiteY21" fmla="*/ 0 h 1577292"/>
                    <a:gd name="connsiteX22" fmla="*/ 624254 w 1865574"/>
                    <a:gd name="connsiteY22" fmla="*/ 87923 h 1577292"/>
                    <a:gd name="connsiteX23" fmla="*/ 624254 w 1865574"/>
                    <a:gd name="connsiteY23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606669 w 1865574"/>
                    <a:gd name="connsiteY20" fmla="*/ 149469 h 1577292"/>
                    <a:gd name="connsiteX21" fmla="*/ 17585 w 1865574"/>
                    <a:gd name="connsiteY21" fmla="*/ 219808 h 1577292"/>
                    <a:gd name="connsiteX22" fmla="*/ 0 w 1865574"/>
                    <a:gd name="connsiteY22" fmla="*/ 0 h 1577292"/>
                    <a:gd name="connsiteX23" fmla="*/ 624254 w 1865574"/>
                    <a:gd name="connsiteY23" fmla="*/ 87923 h 1577292"/>
                    <a:gd name="connsiteX24" fmla="*/ 624254 w 1865574"/>
                    <a:gd name="connsiteY24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606669 w 1865574"/>
                    <a:gd name="connsiteY21" fmla="*/ 149469 h 1577292"/>
                    <a:gd name="connsiteX22" fmla="*/ 17585 w 1865574"/>
                    <a:gd name="connsiteY22" fmla="*/ 219808 h 1577292"/>
                    <a:gd name="connsiteX23" fmla="*/ 0 w 1865574"/>
                    <a:gd name="connsiteY23" fmla="*/ 0 h 1577292"/>
                    <a:gd name="connsiteX24" fmla="*/ 624254 w 1865574"/>
                    <a:gd name="connsiteY24" fmla="*/ 87923 h 1577292"/>
                    <a:gd name="connsiteX25" fmla="*/ 624254 w 1865574"/>
                    <a:gd name="connsiteY25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606669 w 1865574"/>
                    <a:gd name="connsiteY22" fmla="*/ 149469 h 1577292"/>
                    <a:gd name="connsiteX23" fmla="*/ 17585 w 1865574"/>
                    <a:gd name="connsiteY23" fmla="*/ 219808 h 1577292"/>
                    <a:gd name="connsiteX24" fmla="*/ 0 w 1865574"/>
                    <a:gd name="connsiteY24" fmla="*/ 0 h 1577292"/>
                    <a:gd name="connsiteX25" fmla="*/ 624254 w 1865574"/>
                    <a:gd name="connsiteY25" fmla="*/ 87923 h 1577292"/>
                    <a:gd name="connsiteX26" fmla="*/ 624254 w 1865574"/>
                    <a:gd name="connsiteY26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389030 w 1865574"/>
                    <a:gd name="connsiteY22" fmla="*/ 1129986 h 1577292"/>
                    <a:gd name="connsiteX23" fmla="*/ 606669 w 1865574"/>
                    <a:gd name="connsiteY23" fmla="*/ 149469 h 1577292"/>
                    <a:gd name="connsiteX24" fmla="*/ 17585 w 1865574"/>
                    <a:gd name="connsiteY24" fmla="*/ 219808 h 1577292"/>
                    <a:gd name="connsiteX25" fmla="*/ 0 w 1865574"/>
                    <a:gd name="connsiteY25" fmla="*/ 0 h 1577292"/>
                    <a:gd name="connsiteX26" fmla="*/ 624254 w 1865574"/>
                    <a:gd name="connsiteY26" fmla="*/ 87923 h 1577292"/>
                    <a:gd name="connsiteX27" fmla="*/ 624254 w 1865574"/>
                    <a:gd name="connsiteY27" fmla="*/ 87923 h 1577292"/>
                    <a:gd name="connsiteX0" fmla="*/ 923193 w 1865574"/>
                    <a:gd name="connsiteY0" fmla="*/ 79131 h 1577292"/>
                    <a:gd name="connsiteX1" fmla="*/ 1512277 w 1865574"/>
                    <a:gd name="connsiteY1" fmla="*/ 0 h 1577292"/>
                    <a:gd name="connsiteX2" fmla="*/ 1538654 w 1865574"/>
                    <a:gd name="connsiteY2" fmla="*/ 237392 h 1577292"/>
                    <a:gd name="connsiteX3" fmla="*/ 888023 w 1865574"/>
                    <a:gd name="connsiteY3" fmla="*/ 149469 h 1577292"/>
                    <a:gd name="connsiteX4" fmla="*/ 897273 w 1865574"/>
                    <a:gd name="connsiteY4" fmla="*/ 271723 h 1577292"/>
                    <a:gd name="connsiteX5" fmla="*/ 979721 w 1865574"/>
                    <a:gd name="connsiteY5" fmla="*/ 251635 h 1577292"/>
                    <a:gd name="connsiteX6" fmla="*/ 1051175 w 1865574"/>
                    <a:gd name="connsiteY6" fmla="*/ 379826 h 1577292"/>
                    <a:gd name="connsiteX7" fmla="*/ 1122630 w 1865574"/>
                    <a:gd name="connsiteY7" fmla="*/ 536506 h 1577292"/>
                    <a:gd name="connsiteX8" fmla="*/ 1317938 w 1865574"/>
                    <a:gd name="connsiteY8" fmla="*/ 617219 h 1577292"/>
                    <a:gd name="connsiteX9" fmla="*/ 1460847 w 1865574"/>
                    <a:gd name="connsiteY9" fmla="*/ 607724 h 1577292"/>
                    <a:gd name="connsiteX10" fmla="*/ 1794302 w 1865574"/>
                    <a:gd name="connsiteY10" fmla="*/ 916334 h 1577292"/>
                    <a:gd name="connsiteX11" fmla="*/ 1780011 w 1865574"/>
                    <a:gd name="connsiteY11" fmla="*/ 1305658 h 1577292"/>
                    <a:gd name="connsiteX12" fmla="*/ 1856229 w 1865574"/>
                    <a:gd name="connsiteY12" fmla="*/ 1300908 h 1577292"/>
                    <a:gd name="connsiteX13" fmla="*/ 1794301 w 1865574"/>
                    <a:gd name="connsiteY13" fmla="*/ 1562041 h 1577292"/>
                    <a:gd name="connsiteX14" fmla="*/ 1327465 w 1865574"/>
                    <a:gd name="connsiteY14" fmla="*/ 1538300 h 1577292"/>
                    <a:gd name="connsiteX15" fmla="*/ 1289356 w 1865574"/>
                    <a:gd name="connsiteY15" fmla="*/ 1296161 h 1577292"/>
                    <a:gd name="connsiteX16" fmla="*/ 1389393 w 1865574"/>
                    <a:gd name="connsiteY16" fmla="*/ 1315152 h 1577292"/>
                    <a:gd name="connsiteX17" fmla="*/ 1389393 w 1865574"/>
                    <a:gd name="connsiteY17" fmla="*/ 1234438 h 1577292"/>
                    <a:gd name="connsiteX18" fmla="*/ 1289356 w 1865574"/>
                    <a:gd name="connsiteY18" fmla="*/ 1148977 h 1577292"/>
                    <a:gd name="connsiteX19" fmla="*/ 1184556 w 1865574"/>
                    <a:gd name="connsiteY19" fmla="*/ 1134734 h 1577292"/>
                    <a:gd name="connsiteX20" fmla="*/ 1079756 w 1865574"/>
                    <a:gd name="connsiteY20" fmla="*/ 1224942 h 1577292"/>
                    <a:gd name="connsiteX21" fmla="*/ 503358 w 1865574"/>
                    <a:gd name="connsiteY21" fmla="*/ 1215447 h 1577292"/>
                    <a:gd name="connsiteX22" fmla="*/ 389030 w 1865574"/>
                    <a:gd name="connsiteY22" fmla="*/ 1129986 h 1577292"/>
                    <a:gd name="connsiteX23" fmla="*/ 31758 w 1865574"/>
                    <a:gd name="connsiteY23" fmla="*/ 1106246 h 1577292"/>
                    <a:gd name="connsiteX24" fmla="*/ 606669 w 1865574"/>
                    <a:gd name="connsiteY24" fmla="*/ 149469 h 1577292"/>
                    <a:gd name="connsiteX25" fmla="*/ 17585 w 1865574"/>
                    <a:gd name="connsiteY25" fmla="*/ 219808 h 1577292"/>
                    <a:gd name="connsiteX26" fmla="*/ 0 w 1865574"/>
                    <a:gd name="connsiteY26" fmla="*/ 0 h 1577292"/>
                    <a:gd name="connsiteX27" fmla="*/ 624254 w 1865574"/>
                    <a:gd name="connsiteY27" fmla="*/ 87923 h 1577292"/>
                    <a:gd name="connsiteX28" fmla="*/ 624254 w 1865574"/>
                    <a:gd name="connsiteY28" fmla="*/ 87923 h 1577292"/>
                    <a:gd name="connsiteX0" fmla="*/ 930960 w 1873341"/>
                    <a:gd name="connsiteY0" fmla="*/ 79131 h 1577292"/>
                    <a:gd name="connsiteX1" fmla="*/ 1520044 w 1873341"/>
                    <a:gd name="connsiteY1" fmla="*/ 0 h 1577292"/>
                    <a:gd name="connsiteX2" fmla="*/ 1546421 w 1873341"/>
                    <a:gd name="connsiteY2" fmla="*/ 237392 h 1577292"/>
                    <a:gd name="connsiteX3" fmla="*/ 895790 w 1873341"/>
                    <a:gd name="connsiteY3" fmla="*/ 149469 h 1577292"/>
                    <a:gd name="connsiteX4" fmla="*/ 905040 w 1873341"/>
                    <a:gd name="connsiteY4" fmla="*/ 271723 h 1577292"/>
                    <a:gd name="connsiteX5" fmla="*/ 987488 w 1873341"/>
                    <a:gd name="connsiteY5" fmla="*/ 251635 h 1577292"/>
                    <a:gd name="connsiteX6" fmla="*/ 1058942 w 1873341"/>
                    <a:gd name="connsiteY6" fmla="*/ 379826 h 1577292"/>
                    <a:gd name="connsiteX7" fmla="*/ 1130397 w 1873341"/>
                    <a:gd name="connsiteY7" fmla="*/ 536506 h 1577292"/>
                    <a:gd name="connsiteX8" fmla="*/ 1325705 w 1873341"/>
                    <a:gd name="connsiteY8" fmla="*/ 617219 h 1577292"/>
                    <a:gd name="connsiteX9" fmla="*/ 1468614 w 1873341"/>
                    <a:gd name="connsiteY9" fmla="*/ 607724 h 1577292"/>
                    <a:gd name="connsiteX10" fmla="*/ 1802069 w 1873341"/>
                    <a:gd name="connsiteY10" fmla="*/ 916334 h 1577292"/>
                    <a:gd name="connsiteX11" fmla="*/ 1787778 w 1873341"/>
                    <a:gd name="connsiteY11" fmla="*/ 1305658 h 1577292"/>
                    <a:gd name="connsiteX12" fmla="*/ 1863996 w 1873341"/>
                    <a:gd name="connsiteY12" fmla="*/ 1300908 h 1577292"/>
                    <a:gd name="connsiteX13" fmla="*/ 1802068 w 1873341"/>
                    <a:gd name="connsiteY13" fmla="*/ 1562041 h 1577292"/>
                    <a:gd name="connsiteX14" fmla="*/ 1335232 w 1873341"/>
                    <a:gd name="connsiteY14" fmla="*/ 1538300 h 1577292"/>
                    <a:gd name="connsiteX15" fmla="*/ 1297123 w 1873341"/>
                    <a:gd name="connsiteY15" fmla="*/ 1296161 h 1577292"/>
                    <a:gd name="connsiteX16" fmla="*/ 1397160 w 1873341"/>
                    <a:gd name="connsiteY16" fmla="*/ 1315152 h 1577292"/>
                    <a:gd name="connsiteX17" fmla="*/ 1397160 w 1873341"/>
                    <a:gd name="connsiteY17" fmla="*/ 1234438 h 1577292"/>
                    <a:gd name="connsiteX18" fmla="*/ 1297123 w 1873341"/>
                    <a:gd name="connsiteY18" fmla="*/ 1148977 h 1577292"/>
                    <a:gd name="connsiteX19" fmla="*/ 1192323 w 1873341"/>
                    <a:gd name="connsiteY19" fmla="*/ 1134734 h 1577292"/>
                    <a:gd name="connsiteX20" fmla="*/ 1087523 w 1873341"/>
                    <a:gd name="connsiteY20" fmla="*/ 1224942 h 1577292"/>
                    <a:gd name="connsiteX21" fmla="*/ 511125 w 1873341"/>
                    <a:gd name="connsiteY21" fmla="*/ 1215447 h 1577292"/>
                    <a:gd name="connsiteX22" fmla="*/ 396797 w 1873341"/>
                    <a:gd name="connsiteY22" fmla="*/ 1129986 h 1577292"/>
                    <a:gd name="connsiteX23" fmla="*/ 39525 w 1873341"/>
                    <a:gd name="connsiteY23" fmla="*/ 1106246 h 1577292"/>
                    <a:gd name="connsiteX24" fmla="*/ 20470 w 1873341"/>
                    <a:gd name="connsiteY24" fmla="*/ 1201203 h 1577292"/>
                    <a:gd name="connsiteX25" fmla="*/ 614436 w 1873341"/>
                    <a:gd name="connsiteY25" fmla="*/ 149469 h 1577292"/>
                    <a:gd name="connsiteX26" fmla="*/ 25352 w 1873341"/>
                    <a:gd name="connsiteY26" fmla="*/ 219808 h 1577292"/>
                    <a:gd name="connsiteX27" fmla="*/ 7767 w 1873341"/>
                    <a:gd name="connsiteY27" fmla="*/ 0 h 1577292"/>
                    <a:gd name="connsiteX28" fmla="*/ 632021 w 1873341"/>
                    <a:gd name="connsiteY28" fmla="*/ 87923 h 1577292"/>
                    <a:gd name="connsiteX29" fmla="*/ 632021 w 1873341"/>
                    <a:gd name="connsiteY29" fmla="*/ 87923 h 1577292"/>
                    <a:gd name="connsiteX0" fmla="*/ 1141660 w 2084041"/>
                    <a:gd name="connsiteY0" fmla="*/ 79131 h 1577292"/>
                    <a:gd name="connsiteX1" fmla="*/ 1730744 w 2084041"/>
                    <a:gd name="connsiteY1" fmla="*/ 0 h 1577292"/>
                    <a:gd name="connsiteX2" fmla="*/ 1757121 w 2084041"/>
                    <a:gd name="connsiteY2" fmla="*/ 237392 h 1577292"/>
                    <a:gd name="connsiteX3" fmla="*/ 1106490 w 2084041"/>
                    <a:gd name="connsiteY3" fmla="*/ 149469 h 1577292"/>
                    <a:gd name="connsiteX4" fmla="*/ 1115740 w 2084041"/>
                    <a:gd name="connsiteY4" fmla="*/ 271723 h 1577292"/>
                    <a:gd name="connsiteX5" fmla="*/ 1198188 w 2084041"/>
                    <a:gd name="connsiteY5" fmla="*/ 251635 h 1577292"/>
                    <a:gd name="connsiteX6" fmla="*/ 1269642 w 2084041"/>
                    <a:gd name="connsiteY6" fmla="*/ 379826 h 1577292"/>
                    <a:gd name="connsiteX7" fmla="*/ 1341097 w 2084041"/>
                    <a:gd name="connsiteY7" fmla="*/ 536506 h 1577292"/>
                    <a:gd name="connsiteX8" fmla="*/ 1536405 w 2084041"/>
                    <a:gd name="connsiteY8" fmla="*/ 617219 h 1577292"/>
                    <a:gd name="connsiteX9" fmla="*/ 1679314 w 2084041"/>
                    <a:gd name="connsiteY9" fmla="*/ 607724 h 1577292"/>
                    <a:gd name="connsiteX10" fmla="*/ 2012769 w 2084041"/>
                    <a:gd name="connsiteY10" fmla="*/ 916334 h 1577292"/>
                    <a:gd name="connsiteX11" fmla="*/ 1998478 w 2084041"/>
                    <a:gd name="connsiteY11" fmla="*/ 1305658 h 1577292"/>
                    <a:gd name="connsiteX12" fmla="*/ 2074696 w 2084041"/>
                    <a:gd name="connsiteY12" fmla="*/ 1300908 h 1577292"/>
                    <a:gd name="connsiteX13" fmla="*/ 2012768 w 2084041"/>
                    <a:gd name="connsiteY13" fmla="*/ 1562041 h 1577292"/>
                    <a:gd name="connsiteX14" fmla="*/ 1545932 w 2084041"/>
                    <a:gd name="connsiteY14" fmla="*/ 1538300 h 1577292"/>
                    <a:gd name="connsiteX15" fmla="*/ 1507823 w 2084041"/>
                    <a:gd name="connsiteY15" fmla="*/ 1296161 h 1577292"/>
                    <a:gd name="connsiteX16" fmla="*/ 1607860 w 2084041"/>
                    <a:gd name="connsiteY16" fmla="*/ 1315152 h 1577292"/>
                    <a:gd name="connsiteX17" fmla="*/ 1607860 w 2084041"/>
                    <a:gd name="connsiteY17" fmla="*/ 1234438 h 1577292"/>
                    <a:gd name="connsiteX18" fmla="*/ 1507823 w 2084041"/>
                    <a:gd name="connsiteY18" fmla="*/ 1148977 h 1577292"/>
                    <a:gd name="connsiteX19" fmla="*/ 1403023 w 2084041"/>
                    <a:gd name="connsiteY19" fmla="*/ 1134734 h 1577292"/>
                    <a:gd name="connsiteX20" fmla="*/ 1298223 w 2084041"/>
                    <a:gd name="connsiteY20" fmla="*/ 1224942 h 1577292"/>
                    <a:gd name="connsiteX21" fmla="*/ 721825 w 2084041"/>
                    <a:gd name="connsiteY21" fmla="*/ 1215447 h 1577292"/>
                    <a:gd name="connsiteX22" fmla="*/ 607497 w 2084041"/>
                    <a:gd name="connsiteY22" fmla="*/ 1129986 h 1577292"/>
                    <a:gd name="connsiteX23" fmla="*/ 250225 w 2084041"/>
                    <a:gd name="connsiteY23" fmla="*/ 1106246 h 1577292"/>
                    <a:gd name="connsiteX24" fmla="*/ 231170 w 2084041"/>
                    <a:gd name="connsiteY24" fmla="*/ 1201203 h 1577292"/>
                    <a:gd name="connsiteX25" fmla="*/ 12043 w 2084041"/>
                    <a:gd name="connsiteY25" fmla="*/ 1205951 h 1577292"/>
                    <a:gd name="connsiteX26" fmla="*/ 825136 w 2084041"/>
                    <a:gd name="connsiteY26" fmla="*/ 149469 h 1577292"/>
                    <a:gd name="connsiteX27" fmla="*/ 236052 w 2084041"/>
                    <a:gd name="connsiteY27" fmla="*/ 219808 h 1577292"/>
                    <a:gd name="connsiteX28" fmla="*/ 218467 w 2084041"/>
                    <a:gd name="connsiteY28" fmla="*/ 0 h 1577292"/>
                    <a:gd name="connsiteX29" fmla="*/ 842721 w 2084041"/>
                    <a:gd name="connsiteY29" fmla="*/ 87923 h 1577292"/>
                    <a:gd name="connsiteX30" fmla="*/ 842721 w 2084041"/>
                    <a:gd name="connsiteY30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833049 w 2091954"/>
                    <a:gd name="connsiteY27" fmla="*/ 149469 h 1577292"/>
                    <a:gd name="connsiteX28" fmla="*/ 243965 w 2091954"/>
                    <a:gd name="connsiteY28" fmla="*/ 219808 h 1577292"/>
                    <a:gd name="connsiteX29" fmla="*/ 226380 w 2091954"/>
                    <a:gd name="connsiteY29" fmla="*/ 0 h 1577292"/>
                    <a:gd name="connsiteX30" fmla="*/ 850634 w 2091954"/>
                    <a:gd name="connsiteY30" fmla="*/ 87923 h 1577292"/>
                    <a:gd name="connsiteX31" fmla="*/ 850634 w 2091954"/>
                    <a:gd name="connsiteY31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833049 w 2091954"/>
                    <a:gd name="connsiteY28" fmla="*/ 149469 h 1577292"/>
                    <a:gd name="connsiteX29" fmla="*/ 243965 w 2091954"/>
                    <a:gd name="connsiteY29" fmla="*/ 219808 h 1577292"/>
                    <a:gd name="connsiteX30" fmla="*/ 226380 w 2091954"/>
                    <a:gd name="connsiteY30" fmla="*/ 0 h 1577292"/>
                    <a:gd name="connsiteX31" fmla="*/ 850634 w 2091954"/>
                    <a:gd name="connsiteY31" fmla="*/ 87923 h 1577292"/>
                    <a:gd name="connsiteX32" fmla="*/ 850634 w 2091954"/>
                    <a:gd name="connsiteY32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833049 w 2091954"/>
                    <a:gd name="connsiteY29" fmla="*/ 149469 h 1577292"/>
                    <a:gd name="connsiteX30" fmla="*/ 243965 w 2091954"/>
                    <a:gd name="connsiteY30" fmla="*/ 219808 h 1577292"/>
                    <a:gd name="connsiteX31" fmla="*/ 226380 w 2091954"/>
                    <a:gd name="connsiteY31" fmla="*/ 0 h 1577292"/>
                    <a:gd name="connsiteX32" fmla="*/ 850634 w 2091954"/>
                    <a:gd name="connsiteY32" fmla="*/ 87923 h 1577292"/>
                    <a:gd name="connsiteX33" fmla="*/ 850634 w 2091954"/>
                    <a:gd name="connsiteY33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833049 w 2091954"/>
                    <a:gd name="connsiteY30" fmla="*/ 149469 h 1577292"/>
                    <a:gd name="connsiteX31" fmla="*/ 243965 w 2091954"/>
                    <a:gd name="connsiteY31" fmla="*/ 219808 h 1577292"/>
                    <a:gd name="connsiteX32" fmla="*/ 226380 w 2091954"/>
                    <a:gd name="connsiteY32" fmla="*/ 0 h 1577292"/>
                    <a:gd name="connsiteX33" fmla="*/ 850634 w 2091954"/>
                    <a:gd name="connsiteY33" fmla="*/ 87923 h 1577292"/>
                    <a:gd name="connsiteX34" fmla="*/ 850634 w 2091954"/>
                    <a:gd name="connsiteY34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833049 w 2091954"/>
                    <a:gd name="connsiteY31" fmla="*/ 149469 h 1577292"/>
                    <a:gd name="connsiteX32" fmla="*/ 243965 w 2091954"/>
                    <a:gd name="connsiteY32" fmla="*/ 219808 h 1577292"/>
                    <a:gd name="connsiteX33" fmla="*/ 226380 w 2091954"/>
                    <a:gd name="connsiteY33" fmla="*/ 0 h 1577292"/>
                    <a:gd name="connsiteX34" fmla="*/ 850634 w 2091954"/>
                    <a:gd name="connsiteY34" fmla="*/ 87923 h 1577292"/>
                    <a:gd name="connsiteX35" fmla="*/ 850634 w 2091954"/>
                    <a:gd name="connsiteY35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833049 w 2091954"/>
                    <a:gd name="connsiteY31" fmla="*/ 149469 h 1577292"/>
                    <a:gd name="connsiteX32" fmla="*/ 243965 w 2091954"/>
                    <a:gd name="connsiteY32" fmla="*/ 219808 h 1577292"/>
                    <a:gd name="connsiteX33" fmla="*/ 226380 w 2091954"/>
                    <a:gd name="connsiteY33" fmla="*/ 0 h 1577292"/>
                    <a:gd name="connsiteX34" fmla="*/ 850634 w 2091954"/>
                    <a:gd name="connsiteY34" fmla="*/ 87923 h 1577292"/>
                    <a:gd name="connsiteX35" fmla="*/ 850634 w 2091954"/>
                    <a:gd name="connsiteY35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720211 w 2091954"/>
                    <a:gd name="connsiteY31" fmla="*/ 332347 h 1577292"/>
                    <a:gd name="connsiteX32" fmla="*/ 833049 w 2091954"/>
                    <a:gd name="connsiteY32" fmla="*/ 149469 h 1577292"/>
                    <a:gd name="connsiteX33" fmla="*/ 243965 w 2091954"/>
                    <a:gd name="connsiteY33" fmla="*/ 219808 h 1577292"/>
                    <a:gd name="connsiteX34" fmla="*/ 226380 w 2091954"/>
                    <a:gd name="connsiteY34" fmla="*/ 0 h 1577292"/>
                    <a:gd name="connsiteX35" fmla="*/ 850634 w 2091954"/>
                    <a:gd name="connsiteY35" fmla="*/ 87923 h 1577292"/>
                    <a:gd name="connsiteX36" fmla="*/ 850634 w 2091954"/>
                    <a:gd name="connsiteY36" fmla="*/ 87923 h 1577292"/>
                    <a:gd name="connsiteX0" fmla="*/ 1149573 w 2091954"/>
                    <a:gd name="connsiteY0" fmla="*/ 79131 h 1577292"/>
                    <a:gd name="connsiteX1" fmla="*/ 1738657 w 2091954"/>
                    <a:gd name="connsiteY1" fmla="*/ 0 h 1577292"/>
                    <a:gd name="connsiteX2" fmla="*/ 1765034 w 2091954"/>
                    <a:gd name="connsiteY2" fmla="*/ 237392 h 1577292"/>
                    <a:gd name="connsiteX3" fmla="*/ 1114403 w 2091954"/>
                    <a:gd name="connsiteY3" fmla="*/ 149469 h 1577292"/>
                    <a:gd name="connsiteX4" fmla="*/ 1123653 w 2091954"/>
                    <a:gd name="connsiteY4" fmla="*/ 271723 h 1577292"/>
                    <a:gd name="connsiteX5" fmla="*/ 1206101 w 2091954"/>
                    <a:gd name="connsiteY5" fmla="*/ 251635 h 1577292"/>
                    <a:gd name="connsiteX6" fmla="*/ 1277555 w 2091954"/>
                    <a:gd name="connsiteY6" fmla="*/ 379826 h 1577292"/>
                    <a:gd name="connsiteX7" fmla="*/ 1349010 w 2091954"/>
                    <a:gd name="connsiteY7" fmla="*/ 536506 h 1577292"/>
                    <a:gd name="connsiteX8" fmla="*/ 1544318 w 2091954"/>
                    <a:gd name="connsiteY8" fmla="*/ 617219 h 1577292"/>
                    <a:gd name="connsiteX9" fmla="*/ 1687227 w 2091954"/>
                    <a:gd name="connsiteY9" fmla="*/ 607724 h 1577292"/>
                    <a:gd name="connsiteX10" fmla="*/ 2020682 w 2091954"/>
                    <a:gd name="connsiteY10" fmla="*/ 916334 h 1577292"/>
                    <a:gd name="connsiteX11" fmla="*/ 2006391 w 2091954"/>
                    <a:gd name="connsiteY11" fmla="*/ 1305658 h 1577292"/>
                    <a:gd name="connsiteX12" fmla="*/ 2082609 w 2091954"/>
                    <a:gd name="connsiteY12" fmla="*/ 1300908 h 1577292"/>
                    <a:gd name="connsiteX13" fmla="*/ 2020681 w 2091954"/>
                    <a:gd name="connsiteY13" fmla="*/ 1562041 h 1577292"/>
                    <a:gd name="connsiteX14" fmla="*/ 1553845 w 2091954"/>
                    <a:gd name="connsiteY14" fmla="*/ 1538300 h 1577292"/>
                    <a:gd name="connsiteX15" fmla="*/ 1515736 w 2091954"/>
                    <a:gd name="connsiteY15" fmla="*/ 1296161 h 1577292"/>
                    <a:gd name="connsiteX16" fmla="*/ 1615773 w 2091954"/>
                    <a:gd name="connsiteY16" fmla="*/ 1315152 h 1577292"/>
                    <a:gd name="connsiteX17" fmla="*/ 1615773 w 2091954"/>
                    <a:gd name="connsiteY17" fmla="*/ 1234438 h 1577292"/>
                    <a:gd name="connsiteX18" fmla="*/ 1515736 w 2091954"/>
                    <a:gd name="connsiteY18" fmla="*/ 1148977 h 1577292"/>
                    <a:gd name="connsiteX19" fmla="*/ 1410936 w 2091954"/>
                    <a:gd name="connsiteY19" fmla="*/ 1134734 h 1577292"/>
                    <a:gd name="connsiteX20" fmla="*/ 1306136 w 2091954"/>
                    <a:gd name="connsiteY20" fmla="*/ 1224942 h 1577292"/>
                    <a:gd name="connsiteX21" fmla="*/ 729738 w 2091954"/>
                    <a:gd name="connsiteY21" fmla="*/ 1215447 h 1577292"/>
                    <a:gd name="connsiteX22" fmla="*/ 615410 w 2091954"/>
                    <a:gd name="connsiteY22" fmla="*/ 1129986 h 1577292"/>
                    <a:gd name="connsiteX23" fmla="*/ 258138 w 2091954"/>
                    <a:gd name="connsiteY23" fmla="*/ 1106246 h 1577292"/>
                    <a:gd name="connsiteX24" fmla="*/ 239083 w 2091954"/>
                    <a:gd name="connsiteY24" fmla="*/ 1201203 h 1577292"/>
                    <a:gd name="connsiteX25" fmla="*/ 19956 w 2091954"/>
                    <a:gd name="connsiteY25" fmla="*/ 1205951 h 1577292"/>
                    <a:gd name="connsiteX26" fmla="*/ 39010 w 2091954"/>
                    <a:gd name="connsiteY26" fmla="*/ 522261 h 1577292"/>
                    <a:gd name="connsiteX27" fmla="*/ 243848 w 2091954"/>
                    <a:gd name="connsiteY27" fmla="*/ 512765 h 1577292"/>
                    <a:gd name="connsiteX28" fmla="*/ 248611 w 2091954"/>
                    <a:gd name="connsiteY28" fmla="*/ 593478 h 1577292"/>
                    <a:gd name="connsiteX29" fmla="*/ 572538 w 2091954"/>
                    <a:gd name="connsiteY29" fmla="*/ 583983 h 1577292"/>
                    <a:gd name="connsiteX30" fmla="*/ 686865 w 2091954"/>
                    <a:gd name="connsiteY30" fmla="*/ 489026 h 1577292"/>
                    <a:gd name="connsiteX31" fmla="*/ 720211 w 2091954"/>
                    <a:gd name="connsiteY31" fmla="*/ 332347 h 1577292"/>
                    <a:gd name="connsiteX32" fmla="*/ 786902 w 2091954"/>
                    <a:gd name="connsiteY32" fmla="*/ 227895 h 1577292"/>
                    <a:gd name="connsiteX33" fmla="*/ 833049 w 2091954"/>
                    <a:gd name="connsiteY33" fmla="*/ 149469 h 1577292"/>
                    <a:gd name="connsiteX34" fmla="*/ 243965 w 2091954"/>
                    <a:gd name="connsiteY34" fmla="*/ 219808 h 1577292"/>
                    <a:gd name="connsiteX35" fmla="*/ 226380 w 2091954"/>
                    <a:gd name="connsiteY35" fmla="*/ 0 h 1577292"/>
                    <a:gd name="connsiteX36" fmla="*/ 850634 w 2091954"/>
                    <a:gd name="connsiteY36" fmla="*/ 87923 h 1577292"/>
                    <a:gd name="connsiteX37" fmla="*/ 850634 w 2091954"/>
                    <a:gd name="connsiteY37" fmla="*/ 87923 h 1577292"/>
                    <a:gd name="connsiteX0" fmla="*/ 1141661 w 2084042"/>
                    <a:gd name="connsiteY0" fmla="*/ 79131 h 1577292"/>
                    <a:gd name="connsiteX1" fmla="*/ 1730745 w 2084042"/>
                    <a:gd name="connsiteY1" fmla="*/ 0 h 1577292"/>
                    <a:gd name="connsiteX2" fmla="*/ 1757122 w 2084042"/>
                    <a:gd name="connsiteY2" fmla="*/ 237392 h 1577292"/>
                    <a:gd name="connsiteX3" fmla="*/ 1106491 w 2084042"/>
                    <a:gd name="connsiteY3" fmla="*/ 149469 h 1577292"/>
                    <a:gd name="connsiteX4" fmla="*/ 1115741 w 2084042"/>
                    <a:gd name="connsiteY4" fmla="*/ 271723 h 1577292"/>
                    <a:gd name="connsiteX5" fmla="*/ 1198189 w 2084042"/>
                    <a:gd name="connsiteY5" fmla="*/ 251635 h 1577292"/>
                    <a:gd name="connsiteX6" fmla="*/ 1269643 w 2084042"/>
                    <a:gd name="connsiteY6" fmla="*/ 379826 h 1577292"/>
                    <a:gd name="connsiteX7" fmla="*/ 1341098 w 2084042"/>
                    <a:gd name="connsiteY7" fmla="*/ 536506 h 1577292"/>
                    <a:gd name="connsiteX8" fmla="*/ 1536406 w 2084042"/>
                    <a:gd name="connsiteY8" fmla="*/ 617219 h 1577292"/>
                    <a:gd name="connsiteX9" fmla="*/ 1679315 w 2084042"/>
                    <a:gd name="connsiteY9" fmla="*/ 607724 h 1577292"/>
                    <a:gd name="connsiteX10" fmla="*/ 2012770 w 2084042"/>
                    <a:gd name="connsiteY10" fmla="*/ 916334 h 1577292"/>
                    <a:gd name="connsiteX11" fmla="*/ 1998479 w 2084042"/>
                    <a:gd name="connsiteY11" fmla="*/ 1305658 h 1577292"/>
                    <a:gd name="connsiteX12" fmla="*/ 2074697 w 2084042"/>
                    <a:gd name="connsiteY12" fmla="*/ 1300908 h 1577292"/>
                    <a:gd name="connsiteX13" fmla="*/ 2012769 w 2084042"/>
                    <a:gd name="connsiteY13" fmla="*/ 1562041 h 1577292"/>
                    <a:gd name="connsiteX14" fmla="*/ 1545933 w 2084042"/>
                    <a:gd name="connsiteY14" fmla="*/ 1538300 h 1577292"/>
                    <a:gd name="connsiteX15" fmla="*/ 1507824 w 2084042"/>
                    <a:gd name="connsiteY15" fmla="*/ 1296161 h 1577292"/>
                    <a:gd name="connsiteX16" fmla="*/ 1607861 w 2084042"/>
                    <a:gd name="connsiteY16" fmla="*/ 1315152 h 1577292"/>
                    <a:gd name="connsiteX17" fmla="*/ 1607861 w 2084042"/>
                    <a:gd name="connsiteY17" fmla="*/ 1234438 h 1577292"/>
                    <a:gd name="connsiteX18" fmla="*/ 1507824 w 2084042"/>
                    <a:gd name="connsiteY18" fmla="*/ 1148977 h 1577292"/>
                    <a:gd name="connsiteX19" fmla="*/ 1403024 w 2084042"/>
                    <a:gd name="connsiteY19" fmla="*/ 1134734 h 1577292"/>
                    <a:gd name="connsiteX20" fmla="*/ 1298224 w 2084042"/>
                    <a:gd name="connsiteY20" fmla="*/ 1224942 h 1577292"/>
                    <a:gd name="connsiteX21" fmla="*/ 721826 w 2084042"/>
                    <a:gd name="connsiteY21" fmla="*/ 1215447 h 1577292"/>
                    <a:gd name="connsiteX22" fmla="*/ 607498 w 2084042"/>
                    <a:gd name="connsiteY22" fmla="*/ 1129986 h 1577292"/>
                    <a:gd name="connsiteX23" fmla="*/ 250226 w 2084042"/>
                    <a:gd name="connsiteY23" fmla="*/ 1106246 h 1577292"/>
                    <a:gd name="connsiteX24" fmla="*/ 231171 w 2084042"/>
                    <a:gd name="connsiteY24" fmla="*/ 1201203 h 1577292"/>
                    <a:gd name="connsiteX25" fmla="*/ 12044 w 2084042"/>
                    <a:gd name="connsiteY25" fmla="*/ 1205951 h 1577292"/>
                    <a:gd name="connsiteX26" fmla="*/ 31098 w 2084042"/>
                    <a:gd name="connsiteY26" fmla="*/ 522261 h 1577292"/>
                    <a:gd name="connsiteX27" fmla="*/ 235936 w 2084042"/>
                    <a:gd name="connsiteY27" fmla="*/ 512765 h 1577292"/>
                    <a:gd name="connsiteX28" fmla="*/ 240699 w 2084042"/>
                    <a:gd name="connsiteY28" fmla="*/ 593478 h 1577292"/>
                    <a:gd name="connsiteX29" fmla="*/ 564626 w 2084042"/>
                    <a:gd name="connsiteY29" fmla="*/ 583983 h 1577292"/>
                    <a:gd name="connsiteX30" fmla="*/ 678953 w 2084042"/>
                    <a:gd name="connsiteY30" fmla="*/ 489026 h 1577292"/>
                    <a:gd name="connsiteX31" fmla="*/ 712299 w 2084042"/>
                    <a:gd name="connsiteY31" fmla="*/ 332347 h 1577292"/>
                    <a:gd name="connsiteX32" fmla="*/ 778990 w 2084042"/>
                    <a:gd name="connsiteY32" fmla="*/ 227895 h 1577292"/>
                    <a:gd name="connsiteX33" fmla="*/ 825137 w 2084042"/>
                    <a:gd name="connsiteY33" fmla="*/ 149469 h 1577292"/>
                    <a:gd name="connsiteX34" fmla="*/ 236053 w 2084042"/>
                    <a:gd name="connsiteY34" fmla="*/ 219808 h 1577292"/>
                    <a:gd name="connsiteX35" fmla="*/ 218468 w 2084042"/>
                    <a:gd name="connsiteY35" fmla="*/ 0 h 1577292"/>
                    <a:gd name="connsiteX36" fmla="*/ 842722 w 2084042"/>
                    <a:gd name="connsiteY36" fmla="*/ 87923 h 1577292"/>
                    <a:gd name="connsiteX37" fmla="*/ 842722 w 2084042"/>
                    <a:gd name="connsiteY37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47636 w 2071998"/>
                    <a:gd name="connsiteY26" fmla="*/ 1243934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33346 w 2071998"/>
                    <a:gd name="connsiteY26" fmla="*/ 1248681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395382 w 2071998"/>
                    <a:gd name="connsiteY23" fmla="*/ 1125237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395382 w 2071998"/>
                    <a:gd name="connsiteY23" fmla="*/ 1125237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895563 w 2071998"/>
                    <a:gd name="connsiteY21" fmla="*/ 1224942 h 1577292"/>
                    <a:gd name="connsiteX22" fmla="*/ 709782 w 2071998"/>
                    <a:gd name="connsiteY22" fmla="*/ 1215447 h 1577292"/>
                    <a:gd name="connsiteX23" fmla="*/ 595454 w 2071998"/>
                    <a:gd name="connsiteY23" fmla="*/ 1129986 h 1577292"/>
                    <a:gd name="connsiteX24" fmla="*/ 238182 w 2071998"/>
                    <a:gd name="connsiteY24" fmla="*/ 1106246 h 1577292"/>
                    <a:gd name="connsiteX25" fmla="*/ 219127 w 2071998"/>
                    <a:gd name="connsiteY25" fmla="*/ 1201203 h 1577292"/>
                    <a:gd name="connsiteX26" fmla="*/ 119092 w 2071998"/>
                    <a:gd name="connsiteY26" fmla="*/ 1196455 h 1577292"/>
                    <a:gd name="connsiteX27" fmla="*/ 0 w 2071998"/>
                    <a:gd name="connsiteY27" fmla="*/ 1205951 h 1577292"/>
                    <a:gd name="connsiteX28" fmla="*/ 19054 w 2071998"/>
                    <a:gd name="connsiteY28" fmla="*/ 522261 h 1577292"/>
                    <a:gd name="connsiteX29" fmla="*/ 223892 w 2071998"/>
                    <a:gd name="connsiteY29" fmla="*/ 512765 h 1577292"/>
                    <a:gd name="connsiteX30" fmla="*/ 228655 w 2071998"/>
                    <a:gd name="connsiteY30" fmla="*/ 593478 h 1577292"/>
                    <a:gd name="connsiteX31" fmla="*/ 552582 w 2071998"/>
                    <a:gd name="connsiteY31" fmla="*/ 583983 h 1577292"/>
                    <a:gd name="connsiteX32" fmla="*/ 666909 w 2071998"/>
                    <a:gd name="connsiteY32" fmla="*/ 489026 h 1577292"/>
                    <a:gd name="connsiteX33" fmla="*/ 700255 w 2071998"/>
                    <a:gd name="connsiteY33" fmla="*/ 332347 h 1577292"/>
                    <a:gd name="connsiteX34" fmla="*/ 766946 w 2071998"/>
                    <a:gd name="connsiteY34" fmla="*/ 227895 h 1577292"/>
                    <a:gd name="connsiteX35" fmla="*/ 813093 w 2071998"/>
                    <a:gd name="connsiteY35" fmla="*/ 149469 h 1577292"/>
                    <a:gd name="connsiteX36" fmla="*/ 224009 w 2071998"/>
                    <a:gd name="connsiteY36" fmla="*/ 219808 h 1577292"/>
                    <a:gd name="connsiteX37" fmla="*/ 206424 w 2071998"/>
                    <a:gd name="connsiteY37" fmla="*/ 0 h 1577292"/>
                    <a:gd name="connsiteX38" fmla="*/ 830678 w 2071998"/>
                    <a:gd name="connsiteY38" fmla="*/ 87923 h 1577292"/>
                    <a:gd name="connsiteX39" fmla="*/ 830678 w 2071998"/>
                    <a:gd name="connsiteY39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71998"/>
                    <a:gd name="connsiteY0" fmla="*/ 79131 h 1577292"/>
                    <a:gd name="connsiteX1" fmla="*/ 1718701 w 2071998"/>
                    <a:gd name="connsiteY1" fmla="*/ 0 h 1577292"/>
                    <a:gd name="connsiteX2" fmla="*/ 1745078 w 2071998"/>
                    <a:gd name="connsiteY2" fmla="*/ 237392 h 1577292"/>
                    <a:gd name="connsiteX3" fmla="*/ 1094447 w 2071998"/>
                    <a:gd name="connsiteY3" fmla="*/ 149469 h 1577292"/>
                    <a:gd name="connsiteX4" fmla="*/ 1103697 w 2071998"/>
                    <a:gd name="connsiteY4" fmla="*/ 271723 h 1577292"/>
                    <a:gd name="connsiteX5" fmla="*/ 1186145 w 2071998"/>
                    <a:gd name="connsiteY5" fmla="*/ 251635 h 1577292"/>
                    <a:gd name="connsiteX6" fmla="*/ 1257599 w 2071998"/>
                    <a:gd name="connsiteY6" fmla="*/ 379826 h 1577292"/>
                    <a:gd name="connsiteX7" fmla="*/ 1329054 w 2071998"/>
                    <a:gd name="connsiteY7" fmla="*/ 536506 h 1577292"/>
                    <a:gd name="connsiteX8" fmla="*/ 1524362 w 2071998"/>
                    <a:gd name="connsiteY8" fmla="*/ 617219 h 1577292"/>
                    <a:gd name="connsiteX9" fmla="*/ 1667271 w 2071998"/>
                    <a:gd name="connsiteY9" fmla="*/ 607724 h 1577292"/>
                    <a:gd name="connsiteX10" fmla="*/ 2000726 w 2071998"/>
                    <a:gd name="connsiteY10" fmla="*/ 916334 h 1577292"/>
                    <a:gd name="connsiteX11" fmla="*/ 1986435 w 2071998"/>
                    <a:gd name="connsiteY11" fmla="*/ 1305658 h 1577292"/>
                    <a:gd name="connsiteX12" fmla="*/ 2062653 w 2071998"/>
                    <a:gd name="connsiteY12" fmla="*/ 1300908 h 1577292"/>
                    <a:gd name="connsiteX13" fmla="*/ 2000725 w 2071998"/>
                    <a:gd name="connsiteY13" fmla="*/ 1562041 h 1577292"/>
                    <a:gd name="connsiteX14" fmla="*/ 1533889 w 2071998"/>
                    <a:gd name="connsiteY14" fmla="*/ 1538300 h 1577292"/>
                    <a:gd name="connsiteX15" fmla="*/ 1495780 w 2071998"/>
                    <a:gd name="connsiteY15" fmla="*/ 1296161 h 1577292"/>
                    <a:gd name="connsiteX16" fmla="*/ 1595817 w 2071998"/>
                    <a:gd name="connsiteY16" fmla="*/ 1315152 h 1577292"/>
                    <a:gd name="connsiteX17" fmla="*/ 1595817 w 2071998"/>
                    <a:gd name="connsiteY17" fmla="*/ 1234438 h 1577292"/>
                    <a:gd name="connsiteX18" fmla="*/ 1495780 w 2071998"/>
                    <a:gd name="connsiteY18" fmla="*/ 1148977 h 1577292"/>
                    <a:gd name="connsiteX19" fmla="*/ 1390980 w 2071998"/>
                    <a:gd name="connsiteY19" fmla="*/ 1134734 h 1577292"/>
                    <a:gd name="connsiteX20" fmla="*/ 1286180 w 2071998"/>
                    <a:gd name="connsiteY20" fmla="*/ 1224942 h 1577292"/>
                    <a:gd name="connsiteX21" fmla="*/ 709782 w 2071998"/>
                    <a:gd name="connsiteY21" fmla="*/ 1215447 h 1577292"/>
                    <a:gd name="connsiteX22" fmla="*/ 595454 w 2071998"/>
                    <a:gd name="connsiteY22" fmla="*/ 1129986 h 1577292"/>
                    <a:gd name="connsiteX23" fmla="*/ 238182 w 2071998"/>
                    <a:gd name="connsiteY23" fmla="*/ 1106246 h 1577292"/>
                    <a:gd name="connsiteX24" fmla="*/ 219127 w 2071998"/>
                    <a:gd name="connsiteY24" fmla="*/ 1201203 h 1577292"/>
                    <a:gd name="connsiteX25" fmla="*/ 119092 w 2071998"/>
                    <a:gd name="connsiteY25" fmla="*/ 1196455 h 1577292"/>
                    <a:gd name="connsiteX26" fmla="*/ 0 w 2071998"/>
                    <a:gd name="connsiteY26" fmla="*/ 1205951 h 1577292"/>
                    <a:gd name="connsiteX27" fmla="*/ 19054 w 2071998"/>
                    <a:gd name="connsiteY27" fmla="*/ 522261 h 1577292"/>
                    <a:gd name="connsiteX28" fmla="*/ 223892 w 2071998"/>
                    <a:gd name="connsiteY28" fmla="*/ 512765 h 1577292"/>
                    <a:gd name="connsiteX29" fmla="*/ 228655 w 2071998"/>
                    <a:gd name="connsiteY29" fmla="*/ 593478 h 1577292"/>
                    <a:gd name="connsiteX30" fmla="*/ 552582 w 2071998"/>
                    <a:gd name="connsiteY30" fmla="*/ 583983 h 1577292"/>
                    <a:gd name="connsiteX31" fmla="*/ 666909 w 2071998"/>
                    <a:gd name="connsiteY31" fmla="*/ 489026 h 1577292"/>
                    <a:gd name="connsiteX32" fmla="*/ 700255 w 2071998"/>
                    <a:gd name="connsiteY32" fmla="*/ 332347 h 1577292"/>
                    <a:gd name="connsiteX33" fmla="*/ 766946 w 2071998"/>
                    <a:gd name="connsiteY33" fmla="*/ 227895 h 1577292"/>
                    <a:gd name="connsiteX34" fmla="*/ 813093 w 2071998"/>
                    <a:gd name="connsiteY34" fmla="*/ 149469 h 1577292"/>
                    <a:gd name="connsiteX35" fmla="*/ 224009 w 2071998"/>
                    <a:gd name="connsiteY35" fmla="*/ 219808 h 1577292"/>
                    <a:gd name="connsiteX36" fmla="*/ 206424 w 2071998"/>
                    <a:gd name="connsiteY36" fmla="*/ 0 h 1577292"/>
                    <a:gd name="connsiteX37" fmla="*/ 830678 w 2071998"/>
                    <a:gd name="connsiteY37" fmla="*/ 87923 h 1577292"/>
                    <a:gd name="connsiteX38" fmla="*/ 830678 w 2071998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1670 w 2068455"/>
                    <a:gd name="connsiteY12" fmla="*/ 1129986 h 1577292"/>
                    <a:gd name="connsiteX13" fmla="*/ 1986435 w 2068455"/>
                    <a:gd name="connsiteY13" fmla="*/ 1305658 h 1577292"/>
                    <a:gd name="connsiteX14" fmla="*/ 2062653 w 2068455"/>
                    <a:gd name="connsiteY14" fmla="*/ 1300908 h 1577292"/>
                    <a:gd name="connsiteX15" fmla="*/ 2000725 w 2068455"/>
                    <a:gd name="connsiteY15" fmla="*/ 1562041 h 1577292"/>
                    <a:gd name="connsiteX16" fmla="*/ 1533889 w 2068455"/>
                    <a:gd name="connsiteY16" fmla="*/ 1538300 h 1577292"/>
                    <a:gd name="connsiteX17" fmla="*/ 1495780 w 2068455"/>
                    <a:gd name="connsiteY17" fmla="*/ 1296161 h 1577292"/>
                    <a:gd name="connsiteX18" fmla="*/ 1595817 w 2068455"/>
                    <a:gd name="connsiteY18" fmla="*/ 1315152 h 1577292"/>
                    <a:gd name="connsiteX19" fmla="*/ 1595817 w 2068455"/>
                    <a:gd name="connsiteY19" fmla="*/ 1234438 h 1577292"/>
                    <a:gd name="connsiteX20" fmla="*/ 1495780 w 2068455"/>
                    <a:gd name="connsiteY20" fmla="*/ 1148977 h 1577292"/>
                    <a:gd name="connsiteX21" fmla="*/ 1390980 w 2068455"/>
                    <a:gd name="connsiteY21" fmla="*/ 1134734 h 1577292"/>
                    <a:gd name="connsiteX22" fmla="*/ 1286180 w 2068455"/>
                    <a:gd name="connsiteY22" fmla="*/ 1224942 h 1577292"/>
                    <a:gd name="connsiteX23" fmla="*/ 709782 w 2068455"/>
                    <a:gd name="connsiteY23" fmla="*/ 1215447 h 1577292"/>
                    <a:gd name="connsiteX24" fmla="*/ 595454 w 2068455"/>
                    <a:gd name="connsiteY24" fmla="*/ 1129986 h 1577292"/>
                    <a:gd name="connsiteX25" fmla="*/ 238182 w 2068455"/>
                    <a:gd name="connsiteY25" fmla="*/ 1106246 h 1577292"/>
                    <a:gd name="connsiteX26" fmla="*/ 219127 w 2068455"/>
                    <a:gd name="connsiteY26" fmla="*/ 1201203 h 1577292"/>
                    <a:gd name="connsiteX27" fmla="*/ 119092 w 2068455"/>
                    <a:gd name="connsiteY27" fmla="*/ 1196455 h 1577292"/>
                    <a:gd name="connsiteX28" fmla="*/ 0 w 2068455"/>
                    <a:gd name="connsiteY28" fmla="*/ 1205951 h 1577292"/>
                    <a:gd name="connsiteX29" fmla="*/ 19054 w 2068455"/>
                    <a:gd name="connsiteY29" fmla="*/ 522261 h 1577292"/>
                    <a:gd name="connsiteX30" fmla="*/ 223892 w 2068455"/>
                    <a:gd name="connsiteY30" fmla="*/ 512765 h 1577292"/>
                    <a:gd name="connsiteX31" fmla="*/ 228655 w 2068455"/>
                    <a:gd name="connsiteY31" fmla="*/ 593478 h 1577292"/>
                    <a:gd name="connsiteX32" fmla="*/ 552582 w 2068455"/>
                    <a:gd name="connsiteY32" fmla="*/ 583983 h 1577292"/>
                    <a:gd name="connsiteX33" fmla="*/ 666909 w 2068455"/>
                    <a:gd name="connsiteY33" fmla="*/ 489026 h 1577292"/>
                    <a:gd name="connsiteX34" fmla="*/ 700255 w 2068455"/>
                    <a:gd name="connsiteY34" fmla="*/ 332347 h 1577292"/>
                    <a:gd name="connsiteX35" fmla="*/ 766946 w 2068455"/>
                    <a:gd name="connsiteY35" fmla="*/ 227895 h 1577292"/>
                    <a:gd name="connsiteX36" fmla="*/ 813093 w 2068455"/>
                    <a:gd name="connsiteY36" fmla="*/ 149469 h 1577292"/>
                    <a:gd name="connsiteX37" fmla="*/ 224009 w 2068455"/>
                    <a:gd name="connsiteY37" fmla="*/ 219808 h 1577292"/>
                    <a:gd name="connsiteX38" fmla="*/ 206424 w 2068455"/>
                    <a:gd name="connsiteY38" fmla="*/ 0 h 1577292"/>
                    <a:gd name="connsiteX39" fmla="*/ 830678 w 2068455"/>
                    <a:gd name="connsiteY39" fmla="*/ 87923 h 1577292"/>
                    <a:gd name="connsiteX40" fmla="*/ 830678 w 2068455"/>
                    <a:gd name="connsiteY40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11099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438616 w 2068455"/>
                    <a:gd name="connsiteY8" fmla="*/ 583983 h 1577292"/>
                    <a:gd name="connsiteX9" fmla="*/ 1524362 w 2068455"/>
                    <a:gd name="connsiteY9" fmla="*/ 617219 h 1577292"/>
                    <a:gd name="connsiteX10" fmla="*/ 1667271 w 2068455"/>
                    <a:gd name="connsiteY10" fmla="*/ 607724 h 1577292"/>
                    <a:gd name="connsiteX11" fmla="*/ 2000726 w 2068455"/>
                    <a:gd name="connsiteY11" fmla="*/ 916334 h 1577292"/>
                    <a:gd name="connsiteX12" fmla="*/ 1986435 w 2068455"/>
                    <a:gd name="connsiteY12" fmla="*/ 1305658 h 1577292"/>
                    <a:gd name="connsiteX13" fmla="*/ 2062653 w 2068455"/>
                    <a:gd name="connsiteY13" fmla="*/ 1300908 h 1577292"/>
                    <a:gd name="connsiteX14" fmla="*/ 2000725 w 2068455"/>
                    <a:gd name="connsiteY14" fmla="*/ 1562041 h 1577292"/>
                    <a:gd name="connsiteX15" fmla="*/ 1533889 w 2068455"/>
                    <a:gd name="connsiteY15" fmla="*/ 1538300 h 1577292"/>
                    <a:gd name="connsiteX16" fmla="*/ 1495780 w 2068455"/>
                    <a:gd name="connsiteY16" fmla="*/ 1296161 h 1577292"/>
                    <a:gd name="connsiteX17" fmla="*/ 1595817 w 2068455"/>
                    <a:gd name="connsiteY17" fmla="*/ 1315152 h 1577292"/>
                    <a:gd name="connsiteX18" fmla="*/ 1595817 w 2068455"/>
                    <a:gd name="connsiteY18" fmla="*/ 1234438 h 1577292"/>
                    <a:gd name="connsiteX19" fmla="*/ 1495780 w 2068455"/>
                    <a:gd name="connsiteY19" fmla="*/ 1148977 h 1577292"/>
                    <a:gd name="connsiteX20" fmla="*/ 1390980 w 2068455"/>
                    <a:gd name="connsiteY20" fmla="*/ 1134734 h 1577292"/>
                    <a:gd name="connsiteX21" fmla="*/ 1286180 w 2068455"/>
                    <a:gd name="connsiteY21" fmla="*/ 1224942 h 1577292"/>
                    <a:gd name="connsiteX22" fmla="*/ 709782 w 2068455"/>
                    <a:gd name="connsiteY22" fmla="*/ 1215447 h 1577292"/>
                    <a:gd name="connsiteX23" fmla="*/ 595454 w 2068455"/>
                    <a:gd name="connsiteY23" fmla="*/ 1129986 h 1577292"/>
                    <a:gd name="connsiteX24" fmla="*/ 238182 w 2068455"/>
                    <a:gd name="connsiteY24" fmla="*/ 1106246 h 1577292"/>
                    <a:gd name="connsiteX25" fmla="*/ 219127 w 2068455"/>
                    <a:gd name="connsiteY25" fmla="*/ 1201203 h 1577292"/>
                    <a:gd name="connsiteX26" fmla="*/ 119092 w 2068455"/>
                    <a:gd name="connsiteY26" fmla="*/ 1196455 h 1577292"/>
                    <a:gd name="connsiteX27" fmla="*/ 0 w 2068455"/>
                    <a:gd name="connsiteY27" fmla="*/ 1205951 h 1577292"/>
                    <a:gd name="connsiteX28" fmla="*/ 19054 w 2068455"/>
                    <a:gd name="connsiteY28" fmla="*/ 522261 h 1577292"/>
                    <a:gd name="connsiteX29" fmla="*/ 223892 w 2068455"/>
                    <a:gd name="connsiteY29" fmla="*/ 512765 h 1577292"/>
                    <a:gd name="connsiteX30" fmla="*/ 228655 w 2068455"/>
                    <a:gd name="connsiteY30" fmla="*/ 593478 h 1577292"/>
                    <a:gd name="connsiteX31" fmla="*/ 552582 w 2068455"/>
                    <a:gd name="connsiteY31" fmla="*/ 583983 h 1577292"/>
                    <a:gd name="connsiteX32" fmla="*/ 666909 w 2068455"/>
                    <a:gd name="connsiteY32" fmla="*/ 489026 h 1577292"/>
                    <a:gd name="connsiteX33" fmla="*/ 700255 w 2068455"/>
                    <a:gd name="connsiteY33" fmla="*/ 332347 h 1577292"/>
                    <a:gd name="connsiteX34" fmla="*/ 766946 w 2068455"/>
                    <a:gd name="connsiteY34" fmla="*/ 227895 h 1577292"/>
                    <a:gd name="connsiteX35" fmla="*/ 813093 w 2068455"/>
                    <a:gd name="connsiteY35" fmla="*/ 149469 h 1577292"/>
                    <a:gd name="connsiteX36" fmla="*/ 224009 w 2068455"/>
                    <a:gd name="connsiteY36" fmla="*/ 219808 h 1577292"/>
                    <a:gd name="connsiteX37" fmla="*/ 206424 w 2068455"/>
                    <a:gd name="connsiteY37" fmla="*/ 0 h 1577292"/>
                    <a:gd name="connsiteX38" fmla="*/ 830678 w 2068455"/>
                    <a:gd name="connsiteY38" fmla="*/ 87923 h 1577292"/>
                    <a:gd name="connsiteX39" fmla="*/ 830678 w 2068455"/>
                    <a:gd name="connsiteY39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77292"/>
                    <a:gd name="connsiteX1" fmla="*/ 1718701 w 2068455"/>
                    <a:gd name="connsiteY1" fmla="*/ 0 h 1577292"/>
                    <a:gd name="connsiteX2" fmla="*/ 1745078 w 2068455"/>
                    <a:gd name="connsiteY2" fmla="*/ 237392 h 1577292"/>
                    <a:gd name="connsiteX3" fmla="*/ 1094447 w 2068455"/>
                    <a:gd name="connsiteY3" fmla="*/ 149469 h 1577292"/>
                    <a:gd name="connsiteX4" fmla="*/ 1103697 w 2068455"/>
                    <a:gd name="connsiteY4" fmla="*/ 271723 h 1577292"/>
                    <a:gd name="connsiteX5" fmla="*/ 1186145 w 2068455"/>
                    <a:gd name="connsiteY5" fmla="*/ 251635 h 1577292"/>
                    <a:gd name="connsiteX6" fmla="*/ 1257599 w 2068455"/>
                    <a:gd name="connsiteY6" fmla="*/ 379826 h 1577292"/>
                    <a:gd name="connsiteX7" fmla="*/ 1329054 w 2068455"/>
                    <a:gd name="connsiteY7" fmla="*/ 536506 h 1577292"/>
                    <a:gd name="connsiteX8" fmla="*/ 1524362 w 2068455"/>
                    <a:gd name="connsiteY8" fmla="*/ 617219 h 1577292"/>
                    <a:gd name="connsiteX9" fmla="*/ 1667271 w 2068455"/>
                    <a:gd name="connsiteY9" fmla="*/ 607724 h 1577292"/>
                    <a:gd name="connsiteX10" fmla="*/ 2000726 w 2068455"/>
                    <a:gd name="connsiteY10" fmla="*/ 916334 h 1577292"/>
                    <a:gd name="connsiteX11" fmla="*/ 1986435 w 2068455"/>
                    <a:gd name="connsiteY11" fmla="*/ 1305658 h 1577292"/>
                    <a:gd name="connsiteX12" fmla="*/ 2062653 w 2068455"/>
                    <a:gd name="connsiteY12" fmla="*/ 1300908 h 1577292"/>
                    <a:gd name="connsiteX13" fmla="*/ 2000725 w 2068455"/>
                    <a:gd name="connsiteY13" fmla="*/ 1562041 h 1577292"/>
                    <a:gd name="connsiteX14" fmla="*/ 1533889 w 2068455"/>
                    <a:gd name="connsiteY14" fmla="*/ 1538300 h 1577292"/>
                    <a:gd name="connsiteX15" fmla="*/ 1495780 w 2068455"/>
                    <a:gd name="connsiteY15" fmla="*/ 1296161 h 1577292"/>
                    <a:gd name="connsiteX16" fmla="*/ 1595817 w 2068455"/>
                    <a:gd name="connsiteY16" fmla="*/ 1315152 h 1577292"/>
                    <a:gd name="connsiteX17" fmla="*/ 1595817 w 2068455"/>
                    <a:gd name="connsiteY17" fmla="*/ 1234438 h 1577292"/>
                    <a:gd name="connsiteX18" fmla="*/ 1495780 w 2068455"/>
                    <a:gd name="connsiteY18" fmla="*/ 1148977 h 1577292"/>
                    <a:gd name="connsiteX19" fmla="*/ 1390980 w 2068455"/>
                    <a:gd name="connsiteY19" fmla="*/ 1134734 h 1577292"/>
                    <a:gd name="connsiteX20" fmla="*/ 1286180 w 2068455"/>
                    <a:gd name="connsiteY20" fmla="*/ 1224942 h 1577292"/>
                    <a:gd name="connsiteX21" fmla="*/ 709782 w 2068455"/>
                    <a:gd name="connsiteY21" fmla="*/ 1215447 h 1577292"/>
                    <a:gd name="connsiteX22" fmla="*/ 595454 w 2068455"/>
                    <a:gd name="connsiteY22" fmla="*/ 1129986 h 1577292"/>
                    <a:gd name="connsiteX23" fmla="*/ 238182 w 2068455"/>
                    <a:gd name="connsiteY23" fmla="*/ 1106246 h 1577292"/>
                    <a:gd name="connsiteX24" fmla="*/ 219127 w 2068455"/>
                    <a:gd name="connsiteY24" fmla="*/ 1201203 h 1577292"/>
                    <a:gd name="connsiteX25" fmla="*/ 119092 w 2068455"/>
                    <a:gd name="connsiteY25" fmla="*/ 1196455 h 1577292"/>
                    <a:gd name="connsiteX26" fmla="*/ 0 w 2068455"/>
                    <a:gd name="connsiteY26" fmla="*/ 1205951 h 1577292"/>
                    <a:gd name="connsiteX27" fmla="*/ 19054 w 2068455"/>
                    <a:gd name="connsiteY27" fmla="*/ 522261 h 1577292"/>
                    <a:gd name="connsiteX28" fmla="*/ 223892 w 2068455"/>
                    <a:gd name="connsiteY28" fmla="*/ 512765 h 1577292"/>
                    <a:gd name="connsiteX29" fmla="*/ 228655 w 2068455"/>
                    <a:gd name="connsiteY29" fmla="*/ 593478 h 1577292"/>
                    <a:gd name="connsiteX30" fmla="*/ 552582 w 2068455"/>
                    <a:gd name="connsiteY30" fmla="*/ 583983 h 1577292"/>
                    <a:gd name="connsiteX31" fmla="*/ 666909 w 2068455"/>
                    <a:gd name="connsiteY31" fmla="*/ 489026 h 1577292"/>
                    <a:gd name="connsiteX32" fmla="*/ 700255 w 2068455"/>
                    <a:gd name="connsiteY32" fmla="*/ 332347 h 1577292"/>
                    <a:gd name="connsiteX33" fmla="*/ 766946 w 2068455"/>
                    <a:gd name="connsiteY33" fmla="*/ 227895 h 1577292"/>
                    <a:gd name="connsiteX34" fmla="*/ 813093 w 2068455"/>
                    <a:gd name="connsiteY34" fmla="*/ 149469 h 1577292"/>
                    <a:gd name="connsiteX35" fmla="*/ 224009 w 2068455"/>
                    <a:gd name="connsiteY35" fmla="*/ 219808 h 1577292"/>
                    <a:gd name="connsiteX36" fmla="*/ 206424 w 2068455"/>
                    <a:gd name="connsiteY36" fmla="*/ 0 h 1577292"/>
                    <a:gd name="connsiteX37" fmla="*/ 830678 w 2068455"/>
                    <a:gd name="connsiteY37" fmla="*/ 87923 h 1577292"/>
                    <a:gd name="connsiteX38" fmla="*/ 830678 w 2068455"/>
                    <a:gd name="connsiteY38" fmla="*/ 87923 h 1577292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119092 w 2068455"/>
                    <a:gd name="connsiteY25" fmla="*/ 1196455 h 1562041"/>
                    <a:gd name="connsiteX26" fmla="*/ 0 w 2068455"/>
                    <a:gd name="connsiteY26" fmla="*/ 1205951 h 1562041"/>
                    <a:gd name="connsiteX27" fmla="*/ 19054 w 2068455"/>
                    <a:gd name="connsiteY27" fmla="*/ 522261 h 1562041"/>
                    <a:gd name="connsiteX28" fmla="*/ 223892 w 2068455"/>
                    <a:gd name="connsiteY28" fmla="*/ 512765 h 1562041"/>
                    <a:gd name="connsiteX29" fmla="*/ 228655 w 2068455"/>
                    <a:gd name="connsiteY29" fmla="*/ 593478 h 1562041"/>
                    <a:gd name="connsiteX30" fmla="*/ 552582 w 2068455"/>
                    <a:gd name="connsiteY30" fmla="*/ 583983 h 1562041"/>
                    <a:gd name="connsiteX31" fmla="*/ 666909 w 2068455"/>
                    <a:gd name="connsiteY31" fmla="*/ 489026 h 1562041"/>
                    <a:gd name="connsiteX32" fmla="*/ 700255 w 2068455"/>
                    <a:gd name="connsiteY32" fmla="*/ 332347 h 1562041"/>
                    <a:gd name="connsiteX33" fmla="*/ 766946 w 2068455"/>
                    <a:gd name="connsiteY33" fmla="*/ 227895 h 1562041"/>
                    <a:gd name="connsiteX34" fmla="*/ 813093 w 2068455"/>
                    <a:gd name="connsiteY34" fmla="*/ 149469 h 1562041"/>
                    <a:gd name="connsiteX35" fmla="*/ 224009 w 2068455"/>
                    <a:gd name="connsiteY35" fmla="*/ 219808 h 1562041"/>
                    <a:gd name="connsiteX36" fmla="*/ 206424 w 2068455"/>
                    <a:gd name="connsiteY36" fmla="*/ 0 h 1562041"/>
                    <a:gd name="connsiteX37" fmla="*/ 830678 w 2068455"/>
                    <a:gd name="connsiteY37" fmla="*/ 87923 h 1562041"/>
                    <a:gd name="connsiteX38" fmla="*/ 830678 w 2068455"/>
                    <a:gd name="connsiteY38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0" fmla="*/ 1129617 w 2068455"/>
                    <a:gd name="connsiteY0" fmla="*/ 79131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38" fmla="*/ 1129617 w 2068455"/>
                    <a:gd name="connsiteY38" fmla="*/ 79131 h 1562041"/>
                    <a:gd name="connsiteX0" fmla="*/ 1148672 w 2068455"/>
                    <a:gd name="connsiteY0" fmla="*/ 41148 h 1562041"/>
                    <a:gd name="connsiteX1" fmla="*/ 1718701 w 2068455"/>
                    <a:gd name="connsiteY1" fmla="*/ 0 h 1562041"/>
                    <a:gd name="connsiteX2" fmla="*/ 1745078 w 2068455"/>
                    <a:gd name="connsiteY2" fmla="*/ 237392 h 1562041"/>
                    <a:gd name="connsiteX3" fmla="*/ 1094447 w 2068455"/>
                    <a:gd name="connsiteY3" fmla="*/ 149469 h 1562041"/>
                    <a:gd name="connsiteX4" fmla="*/ 1103697 w 2068455"/>
                    <a:gd name="connsiteY4" fmla="*/ 271723 h 1562041"/>
                    <a:gd name="connsiteX5" fmla="*/ 1186145 w 2068455"/>
                    <a:gd name="connsiteY5" fmla="*/ 251635 h 1562041"/>
                    <a:gd name="connsiteX6" fmla="*/ 1257599 w 2068455"/>
                    <a:gd name="connsiteY6" fmla="*/ 379826 h 1562041"/>
                    <a:gd name="connsiteX7" fmla="*/ 1329054 w 2068455"/>
                    <a:gd name="connsiteY7" fmla="*/ 536506 h 1562041"/>
                    <a:gd name="connsiteX8" fmla="*/ 1524362 w 2068455"/>
                    <a:gd name="connsiteY8" fmla="*/ 617219 h 1562041"/>
                    <a:gd name="connsiteX9" fmla="*/ 1667271 w 2068455"/>
                    <a:gd name="connsiteY9" fmla="*/ 607724 h 1562041"/>
                    <a:gd name="connsiteX10" fmla="*/ 2000726 w 2068455"/>
                    <a:gd name="connsiteY10" fmla="*/ 916334 h 1562041"/>
                    <a:gd name="connsiteX11" fmla="*/ 1986435 w 2068455"/>
                    <a:gd name="connsiteY11" fmla="*/ 1305658 h 1562041"/>
                    <a:gd name="connsiteX12" fmla="*/ 2062653 w 2068455"/>
                    <a:gd name="connsiteY12" fmla="*/ 1300908 h 1562041"/>
                    <a:gd name="connsiteX13" fmla="*/ 2000725 w 2068455"/>
                    <a:gd name="connsiteY13" fmla="*/ 1562041 h 1562041"/>
                    <a:gd name="connsiteX14" fmla="*/ 1533889 w 2068455"/>
                    <a:gd name="connsiteY14" fmla="*/ 1538300 h 1562041"/>
                    <a:gd name="connsiteX15" fmla="*/ 1495780 w 2068455"/>
                    <a:gd name="connsiteY15" fmla="*/ 1296161 h 1562041"/>
                    <a:gd name="connsiteX16" fmla="*/ 1595817 w 2068455"/>
                    <a:gd name="connsiteY16" fmla="*/ 1315152 h 1562041"/>
                    <a:gd name="connsiteX17" fmla="*/ 1595817 w 2068455"/>
                    <a:gd name="connsiteY17" fmla="*/ 1234438 h 1562041"/>
                    <a:gd name="connsiteX18" fmla="*/ 1495780 w 2068455"/>
                    <a:gd name="connsiteY18" fmla="*/ 1148977 h 1562041"/>
                    <a:gd name="connsiteX19" fmla="*/ 1390980 w 2068455"/>
                    <a:gd name="connsiteY19" fmla="*/ 1134734 h 1562041"/>
                    <a:gd name="connsiteX20" fmla="*/ 1286180 w 2068455"/>
                    <a:gd name="connsiteY20" fmla="*/ 1224942 h 1562041"/>
                    <a:gd name="connsiteX21" fmla="*/ 709782 w 2068455"/>
                    <a:gd name="connsiteY21" fmla="*/ 1215447 h 1562041"/>
                    <a:gd name="connsiteX22" fmla="*/ 595454 w 2068455"/>
                    <a:gd name="connsiteY22" fmla="*/ 1129986 h 1562041"/>
                    <a:gd name="connsiteX23" fmla="*/ 238182 w 2068455"/>
                    <a:gd name="connsiteY23" fmla="*/ 1106246 h 1562041"/>
                    <a:gd name="connsiteX24" fmla="*/ 219127 w 2068455"/>
                    <a:gd name="connsiteY24" fmla="*/ 1201203 h 1562041"/>
                    <a:gd name="connsiteX25" fmla="*/ 0 w 2068455"/>
                    <a:gd name="connsiteY25" fmla="*/ 1205951 h 1562041"/>
                    <a:gd name="connsiteX26" fmla="*/ 19054 w 2068455"/>
                    <a:gd name="connsiteY26" fmla="*/ 522261 h 1562041"/>
                    <a:gd name="connsiteX27" fmla="*/ 223892 w 2068455"/>
                    <a:gd name="connsiteY27" fmla="*/ 512765 h 1562041"/>
                    <a:gd name="connsiteX28" fmla="*/ 228655 w 2068455"/>
                    <a:gd name="connsiteY28" fmla="*/ 593478 h 1562041"/>
                    <a:gd name="connsiteX29" fmla="*/ 552582 w 2068455"/>
                    <a:gd name="connsiteY29" fmla="*/ 583983 h 1562041"/>
                    <a:gd name="connsiteX30" fmla="*/ 666909 w 2068455"/>
                    <a:gd name="connsiteY30" fmla="*/ 489026 h 1562041"/>
                    <a:gd name="connsiteX31" fmla="*/ 700255 w 2068455"/>
                    <a:gd name="connsiteY31" fmla="*/ 332347 h 1562041"/>
                    <a:gd name="connsiteX32" fmla="*/ 766946 w 2068455"/>
                    <a:gd name="connsiteY32" fmla="*/ 227895 h 1562041"/>
                    <a:gd name="connsiteX33" fmla="*/ 813093 w 2068455"/>
                    <a:gd name="connsiteY33" fmla="*/ 149469 h 1562041"/>
                    <a:gd name="connsiteX34" fmla="*/ 224009 w 2068455"/>
                    <a:gd name="connsiteY34" fmla="*/ 219808 h 1562041"/>
                    <a:gd name="connsiteX35" fmla="*/ 206424 w 2068455"/>
                    <a:gd name="connsiteY35" fmla="*/ 0 h 1562041"/>
                    <a:gd name="connsiteX36" fmla="*/ 830678 w 2068455"/>
                    <a:gd name="connsiteY36" fmla="*/ 87923 h 1562041"/>
                    <a:gd name="connsiteX37" fmla="*/ 830678 w 2068455"/>
                    <a:gd name="connsiteY37" fmla="*/ 87923 h 1562041"/>
                    <a:gd name="connsiteX38" fmla="*/ 1148672 w 2068455"/>
                    <a:gd name="connsiteY38" fmla="*/ 41148 h 1562041"/>
                    <a:gd name="connsiteX0" fmla="*/ 1148672 w 2068455"/>
                    <a:gd name="connsiteY0" fmla="*/ 64890 h 1585783"/>
                    <a:gd name="connsiteX1" fmla="*/ 1718701 w 2068455"/>
                    <a:gd name="connsiteY1" fmla="*/ 23742 h 1585783"/>
                    <a:gd name="connsiteX2" fmla="*/ 1745078 w 2068455"/>
                    <a:gd name="connsiteY2" fmla="*/ 261134 h 1585783"/>
                    <a:gd name="connsiteX3" fmla="*/ 1094447 w 2068455"/>
                    <a:gd name="connsiteY3" fmla="*/ 173211 h 1585783"/>
                    <a:gd name="connsiteX4" fmla="*/ 1103697 w 2068455"/>
                    <a:gd name="connsiteY4" fmla="*/ 295465 h 1585783"/>
                    <a:gd name="connsiteX5" fmla="*/ 1186145 w 2068455"/>
                    <a:gd name="connsiteY5" fmla="*/ 275377 h 1585783"/>
                    <a:gd name="connsiteX6" fmla="*/ 1257599 w 2068455"/>
                    <a:gd name="connsiteY6" fmla="*/ 403568 h 1585783"/>
                    <a:gd name="connsiteX7" fmla="*/ 1329054 w 2068455"/>
                    <a:gd name="connsiteY7" fmla="*/ 560248 h 1585783"/>
                    <a:gd name="connsiteX8" fmla="*/ 1524362 w 2068455"/>
                    <a:gd name="connsiteY8" fmla="*/ 640961 h 1585783"/>
                    <a:gd name="connsiteX9" fmla="*/ 1667271 w 2068455"/>
                    <a:gd name="connsiteY9" fmla="*/ 631466 h 1585783"/>
                    <a:gd name="connsiteX10" fmla="*/ 2000726 w 2068455"/>
                    <a:gd name="connsiteY10" fmla="*/ 940076 h 1585783"/>
                    <a:gd name="connsiteX11" fmla="*/ 1986435 w 2068455"/>
                    <a:gd name="connsiteY11" fmla="*/ 1329400 h 1585783"/>
                    <a:gd name="connsiteX12" fmla="*/ 2062653 w 2068455"/>
                    <a:gd name="connsiteY12" fmla="*/ 1324650 h 1585783"/>
                    <a:gd name="connsiteX13" fmla="*/ 2000725 w 2068455"/>
                    <a:gd name="connsiteY13" fmla="*/ 1585783 h 1585783"/>
                    <a:gd name="connsiteX14" fmla="*/ 1533889 w 2068455"/>
                    <a:gd name="connsiteY14" fmla="*/ 1562042 h 1585783"/>
                    <a:gd name="connsiteX15" fmla="*/ 1495780 w 2068455"/>
                    <a:gd name="connsiteY15" fmla="*/ 1319903 h 1585783"/>
                    <a:gd name="connsiteX16" fmla="*/ 1595817 w 2068455"/>
                    <a:gd name="connsiteY16" fmla="*/ 1338894 h 1585783"/>
                    <a:gd name="connsiteX17" fmla="*/ 1595817 w 2068455"/>
                    <a:gd name="connsiteY17" fmla="*/ 1258180 h 1585783"/>
                    <a:gd name="connsiteX18" fmla="*/ 1495780 w 2068455"/>
                    <a:gd name="connsiteY18" fmla="*/ 1172719 h 1585783"/>
                    <a:gd name="connsiteX19" fmla="*/ 1390980 w 2068455"/>
                    <a:gd name="connsiteY19" fmla="*/ 1158476 h 1585783"/>
                    <a:gd name="connsiteX20" fmla="*/ 1286180 w 2068455"/>
                    <a:gd name="connsiteY20" fmla="*/ 1248684 h 1585783"/>
                    <a:gd name="connsiteX21" fmla="*/ 709782 w 2068455"/>
                    <a:gd name="connsiteY21" fmla="*/ 1239189 h 1585783"/>
                    <a:gd name="connsiteX22" fmla="*/ 595454 w 2068455"/>
                    <a:gd name="connsiteY22" fmla="*/ 1153728 h 1585783"/>
                    <a:gd name="connsiteX23" fmla="*/ 238182 w 2068455"/>
                    <a:gd name="connsiteY23" fmla="*/ 1129988 h 1585783"/>
                    <a:gd name="connsiteX24" fmla="*/ 219127 w 2068455"/>
                    <a:gd name="connsiteY24" fmla="*/ 1224945 h 1585783"/>
                    <a:gd name="connsiteX25" fmla="*/ 0 w 2068455"/>
                    <a:gd name="connsiteY25" fmla="*/ 1229693 h 1585783"/>
                    <a:gd name="connsiteX26" fmla="*/ 19054 w 2068455"/>
                    <a:gd name="connsiteY26" fmla="*/ 546003 h 1585783"/>
                    <a:gd name="connsiteX27" fmla="*/ 223892 w 2068455"/>
                    <a:gd name="connsiteY27" fmla="*/ 536507 h 1585783"/>
                    <a:gd name="connsiteX28" fmla="*/ 228655 w 2068455"/>
                    <a:gd name="connsiteY28" fmla="*/ 617220 h 1585783"/>
                    <a:gd name="connsiteX29" fmla="*/ 552582 w 2068455"/>
                    <a:gd name="connsiteY29" fmla="*/ 607725 h 1585783"/>
                    <a:gd name="connsiteX30" fmla="*/ 666909 w 2068455"/>
                    <a:gd name="connsiteY30" fmla="*/ 512768 h 1585783"/>
                    <a:gd name="connsiteX31" fmla="*/ 700255 w 2068455"/>
                    <a:gd name="connsiteY31" fmla="*/ 356089 h 1585783"/>
                    <a:gd name="connsiteX32" fmla="*/ 766946 w 2068455"/>
                    <a:gd name="connsiteY32" fmla="*/ 251637 h 1585783"/>
                    <a:gd name="connsiteX33" fmla="*/ 813093 w 2068455"/>
                    <a:gd name="connsiteY33" fmla="*/ 173211 h 1585783"/>
                    <a:gd name="connsiteX34" fmla="*/ 224009 w 2068455"/>
                    <a:gd name="connsiteY34" fmla="*/ 243550 h 1585783"/>
                    <a:gd name="connsiteX35" fmla="*/ 206424 w 2068455"/>
                    <a:gd name="connsiteY35" fmla="*/ 23742 h 1585783"/>
                    <a:gd name="connsiteX36" fmla="*/ 830678 w 2068455"/>
                    <a:gd name="connsiteY36" fmla="*/ 111665 h 1585783"/>
                    <a:gd name="connsiteX37" fmla="*/ 830678 w 2068455"/>
                    <a:gd name="connsiteY37" fmla="*/ 111665 h 1585783"/>
                    <a:gd name="connsiteX38" fmla="*/ 1143271 w 2068455"/>
                    <a:gd name="connsiteY38" fmla="*/ 0 h 1585783"/>
                    <a:gd name="connsiteX39" fmla="*/ 1148672 w 2068455"/>
                    <a:gd name="connsiteY39" fmla="*/ 64890 h 1585783"/>
                    <a:gd name="connsiteX0" fmla="*/ 1148672 w 2068455"/>
                    <a:gd name="connsiteY0" fmla="*/ 64890 h 1585783"/>
                    <a:gd name="connsiteX1" fmla="*/ 1718701 w 2068455"/>
                    <a:gd name="connsiteY1" fmla="*/ 23742 h 1585783"/>
                    <a:gd name="connsiteX2" fmla="*/ 1745078 w 2068455"/>
                    <a:gd name="connsiteY2" fmla="*/ 261134 h 1585783"/>
                    <a:gd name="connsiteX3" fmla="*/ 1094447 w 2068455"/>
                    <a:gd name="connsiteY3" fmla="*/ 173211 h 1585783"/>
                    <a:gd name="connsiteX4" fmla="*/ 1103697 w 2068455"/>
                    <a:gd name="connsiteY4" fmla="*/ 295465 h 1585783"/>
                    <a:gd name="connsiteX5" fmla="*/ 1186145 w 2068455"/>
                    <a:gd name="connsiteY5" fmla="*/ 275377 h 1585783"/>
                    <a:gd name="connsiteX6" fmla="*/ 1257599 w 2068455"/>
                    <a:gd name="connsiteY6" fmla="*/ 403568 h 1585783"/>
                    <a:gd name="connsiteX7" fmla="*/ 1329054 w 2068455"/>
                    <a:gd name="connsiteY7" fmla="*/ 560248 h 1585783"/>
                    <a:gd name="connsiteX8" fmla="*/ 1524362 w 2068455"/>
                    <a:gd name="connsiteY8" fmla="*/ 640961 h 1585783"/>
                    <a:gd name="connsiteX9" fmla="*/ 1667271 w 2068455"/>
                    <a:gd name="connsiteY9" fmla="*/ 631466 h 1585783"/>
                    <a:gd name="connsiteX10" fmla="*/ 2000726 w 2068455"/>
                    <a:gd name="connsiteY10" fmla="*/ 940076 h 1585783"/>
                    <a:gd name="connsiteX11" fmla="*/ 1986435 w 2068455"/>
                    <a:gd name="connsiteY11" fmla="*/ 1329400 h 1585783"/>
                    <a:gd name="connsiteX12" fmla="*/ 2062653 w 2068455"/>
                    <a:gd name="connsiteY12" fmla="*/ 1324650 h 1585783"/>
                    <a:gd name="connsiteX13" fmla="*/ 2000725 w 2068455"/>
                    <a:gd name="connsiteY13" fmla="*/ 1585783 h 1585783"/>
                    <a:gd name="connsiteX14" fmla="*/ 1533889 w 2068455"/>
                    <a:gd name="connsiteY14" fmla="*/ 1562042 h 1585783"/>
                    <a:gd name="connsiteX15" fmla="*/ 1495780 w 2068455"/>
                    <a:gd name="connsiteY15" fmla="*/ 1319903 h 1585783"/>
                    <a:gd name="connsiteX16" fmla="*/ 1595817 w 2068455"/>
                    <a:gd name="connsiteY16" fmla="*/ 1338894 h 1585783"/>
                    <a:gd name="connsiteX17" fmla="*/ 1595817 w 2068455"/>
                    <a:gd name="connsiteY17" fmla="*/ 1258180 h 1585783"/>
                    <a:gd name="connsiteX18" fmla="*/ 1495780 w 2068455"/>
                    <a:gd name="connsiteY18" fmla="*/ 1172719 h 1585783"/>
                    <a:gd name="connsiteX19" fmla="*/ 1390980 w 2068455"/>
                    <a:gd name="connsiteY19" fmla="*/ 1158476 h 1585783"/>
                    <a:gd name="connsiteX20" fmla="*/ 1286180 w 2068455"/>
                    <a:gd name="connsiteY20" fmla="*/ 1248684 h 1585783"/>
                    <a:gd name="connsiteX21" fmla="*/ 709782 w 2068455"/>
                    <a:gd name="connsiteY21" fmla="*/ 1239189 h 1585783"/>
                    <a:gd name="connsiteX22" fmla="*/ 595454 w 2068455"/>
                    <a:gd name="connsiteY22" fmla="*/ 1153728 h 1585783"/>
                    <a:gd name="connsiteX23" fmla="*/ 238182 w 2068455"/>
                    <a:gd name="connsiteY23" fmla="*/ 1129988 h 1585783"/>
                    <a:gd name="connsiteX24" fmla="*/ 219127 w 2068455"/>
                    <a:gd name="connsiteY24" fmla="*/ 1224945 h 1585783"/>
                    <a:gd name="connsiteX25" fmla="*/ 0 w 2068455"/>
                    <a:gd name="connsiteY25" fmla="*/ 1229693 h 1585783"/>
                    <a:gd name="connsiteX26" fmla="*/ 19054 w 2068455"/>
                    <a:gd name="connsiteY26" fmla="*/ 546003 h 1585783"/>
                    <a:gd name="connsiteX27" fmla="*/ 223892 w 2068455"/>
                    <a:gd name="connsiteY27" fmla="*/ 536507 h 1585783"/>
                    <a:gd name="connsiteX28" fmla="*/ 228655 w 2068455"/>
                    <a:gd name="connsiteY28" fmla="*/ 617220 h 1585783"/>
                    <a:gd name="connsiteX29" fmla="*/ 552582 w 2068455"/>
                    <a:gd name="connsiteY29" fmla="*/ 607725 h 1585783"/>
                    <a:gd name="connsiteX30" fmla="*/ 666909 w 2068455"/>
                    <a:gd name="connsiteY30" fmla="*/ 512768 h 1585783"/>
                    <a:gd name="connsiteX31" fmla="*/ 700255 w 2068455"/>
                    <a:gd name="connsiteY31" fmla="*/ 356089 h 1585783"/>
                    <a:gd name="connsiteX32" fmla="*/ 766946 w 2068455"/>
                    <a:gd name="connsiteY32" fmla="*/ 251637 h 1585783"/>
                    <a:gd name="connsiteX33" fmla="*/ 813093 w 2068455"/>
                    <a:gd name="connsiteY33" fmla="*/ 173211 h 1585783"/>
                    <a:gd name="connsiteX34" fmla="*/ 224009 w 2068455"/>
                    <a:gd name="connsiteY34" fmla="*/ 243550 h 1585783"/>
                    <a:gd name="connsiteX35" fmla="*/ 206424 w 2068455"/>
                    <a:gd name="connsiteY35" fmla="*/ 23742 h 1585783"/>
                    <a:gd name="connsiteX36" fmla="*/ 830678 w 2068455"/>
                    <a:gd name="connsiteY36" fmla="*/ 111665 h 1585783"/>
                    <a:gd name="connsiteX37" fmla="*/ 878314 w 2068455"/>
                    <a:gd name="connsiteY37" fmla="*/ 59440 h 1585783"/>
                    <a:gd name="connsiteX38" fmla="*/ 1143271 w 2068455"/>
                    <a:gd name="connsiteY38" fmla="*/ 0 h 1585783"/>
                    <a:gd name="connsiteX39" fmla="*/ 1148672 w 2068455"/>
                    <a:gd name="connsiteY39" fmla="*/ 64890 h 1585783"/>
                    <a:gd name="connsiteX0" fmla="*/ 1148672 w 2068455"/>
                    <a:gd name="connsiteY0" fmla="*/ 73989 h 1594882"/>
                    <a:gd name="connsiteX1" fmla="*/ 1718701 w 2068455"/>
                    <a:gd name="connsiteY1" fmla="*/ 32841 h 1594882"/>
                    <a:gd name="connsiteX2" fmla="*/ 1745078 w 2068455"/>
                    <a:gd name="connsiteY2" fmla="*/ 270233 h 1594882"/>
                    <a:gd name="connsiteX3" fmla="*/ 1094447 w 2068455"/>
                    <a:gd name="connsiteY3" fmla="*/ 182310 h 1594882"/>
                    <a:gd name="connsiteX4" fmla="*/ 1103697 w 2068455"/>
                    <a:gd name="connsiteY4" fmla="*/ 304564 h 1594882"/>
                    <a:gd name="connsiteX5" fmla="*/ 1186145 w 2068455"/>
                    <a:gd name="connsiteY5" fmla="*/ 284476 h 1594882"/>
                    <a:gd name="connsiteX6" fmla="*/ 1257599 w 2068455"/>
                    <a:gd name="connsiteY6" fmla="*/ 412667 h 1594882"/>
                    <a:gd name="connsiteX7" fmla="*/ 1329054 w 2068455"/>
                    <a:gd name="connsiteY7" fmla="*/ 569347 h 1594882"/>
                    <a:gd name="connsiteX8" fmla="*/ 1524362 w 2068455"/>
                    <a:gd name="connsiteY8" fmla="*/ 650060 h 1594882"/>
                    <a:gd name="connsiteX9" fmla="*/ 1667271 w 2068455"/>
                    <a:gd name="connsiteY9" fmla="*/ 640565 h 1594882"/>
                    <a:gd name="connsiteX10" fmla="*/ 2000726 w 2068455"/>
                    <a:gd name="connsiteY10" fmla="*/ 949175 h 1594882"/>
                    <a:gd name="connsiteX11" fmla="*/ 1986435 w 2068455"/>
                    <a:gd name="connsiteY11" fmla="*/ 1338499 h 1594882"/>
                    <a:gd name="connsiteX12" fmla="*/ 2062653 w 2068455"/>
                    <a:gd name="connsiteY12" fmla="*/ 1333749 h 1594882"/>
                    <a:gd name="connsiteX13" fmla="*/ 2000725 w 2068455"/>
                    <a:gd name="connsiteY13" fmla="*/ 1594882 h 1594882"/>
                    <a:gd name="connsiteX14" fmla="*/ 1533889 w 2068455"/>
                    <a:gd name="connsiteY14" fmla="*/ 1571141 h 1594882"/>
                    <a:gd name="connsiteX15" fmla="*/ 1495780 w 2068455"/>
                    <a:gd name="connsiteY15" fmla="*/ 1329002 h 1594882"/>
                    <a:gd name="connsiteX16" fmla="*/ 1595817 w 2068455"/>
                    <a:gd name="connsiteY16" fmla="*/ 1347993 h 1594882"/>
                    <a:gd name="connsiteX17" fmla="*/ 1595817 w 2068455"/>
                    <a:gd name="connsiteY17" fmla="*/ 1267279 h 1594882"/>
                    <a:gd name="connsiteX18" fmla="*/ 1495780 w 2068455"/>
                    <a:gd name="connsiteY18" fmla="*/ 1181818 h 1594882"/>
                    <a:gd name="connsiteX19" fmla="*/ 1390980 w 2068455"/>
                    <a:gd name="connsiteY19" fmla="*/ 1167575 h 1594882"/>
                    <a:gd name="connsiteX20" fmla="*/ 1286180 w 2068455"/>
                    <a:gd name="connsiteY20" fmla="*/ 1257783 h 1594882"/>
                    <a:gd name="connsiteX21" fmla="*/ 709782 w 2068455"/>
                    <a:gd name="connsiteY21" fmla="*/ 1248288 h 1594882"/>
                    <a:gd name="connsiteX22" fmla="*/ 595454 w 2068455"/>
                    <a:gd name="connsiteY22" fmla="*/ 1162827 h 1594882"/>
                    <a:gd name="connsiteX23" fmla="*/ 238182 w 2068455"/>
                    <a:gd name="connsiteY23" fmla="*/ 1139087 h 1594882"/>
                    <a:gd name="connsiteX24" fmla="*/ 219127 w 2068455"/>
                    <a:gd name="connsiteY24" fmla="*/ 1234044 h 1594882"/>
                    <a:gd name="connsiteX25" fmla="*/ 0 w 2068455"/>
                    <a:gd name="connsiteY25" fmla="*/ 1238792 h 1594882"/>
                    <a:gd name="connsiteX26" fmla="*/ 19054 w 2068455"/>
                    <a:gd name="connsiteY26" fmla="*/ 555102 h 1594882"/>
                    <a:gd name="connsiteX27" fmla="*/ 223892 w 2068455"/>
                    <a:gd name="connsiteY27" fmla="*/ 545606 h 1594882"/>
                    <a:gd name="connsiteX28" fmla="*/ 228655 w 2068455"/>
                    <a:gd name="connsiteY28" fmla="*/ 626319 h 1594882"/>
                    <a:gd name="connsiteX29" fmla="*/ 552582 w 2068455"/>
                    <a:gd name="connsiteY29" fmla="*/ 616824 h 1594882"/>
                    <a:gd name="connsiteX30" fmla="*/ 666909 w 2068455"/>
                    <a:gd name="connsiteY30" fmla="*/ 521867 h 1594882"/>
                    <a:gd name="connsiteX31" fmla="*/ 700255 w 2068455"/>
                    <a:gd name="connsiteY31" fmla="*/ 365188 h 1594882"/>
                    <a:gd name="connsiteX32" fmla="*/ 766946 w 2068455"/>
                    <a:gd name="connsiteY32" fmla="*/ 260736 h 1594882"/>
                    <a:gd name="connsiteX33" fmla="*/ 813093 w 2068455"/>
                    <a:gd name="connsiteY33" fmla="*/ 182310 h 1594882"/>
                    <a:gd name="connsiteX34" fmla="*/ 224009 w 2068455"/>
                    <a:gd name="connsiteY34" fmla="*/ 252649 h 1594882"/>
                    <a:gd name="connsiteX35" fmla="*/ 206424 w 2068455"/>
                    <a:gd name="connsiteY35" fmla="*/ 32841 h 1594882"/>
                    <a:gd name="connsiteX36" fmla="*/ 830678 w 2068455"/>
                    <a:gd name="connsiteY36" fmla="*/ 120764 h 1594882"/>
                    <a:gd name="connsiteX37" fmla="*/ 878314 w 2068455"/>
                    <a:gd name="connsiteY37" fmla="*/ 68539 h 1594882"/>
                    <a:gd name="connsiteX38" fmla="*/ 876508 w 2068455"/>
                    <a:gd name="connsiteY38" fmla="*/ 4353 h 1594882"/>
                    <a:gd name="connsiteX39" fmla="*/ 1143271 w 2068455"/>
                    <a:gd name="connsiteY39" fmla="*/ 9099 h 1594882"/>
                    <a:gd name="connsiteX40" fmla="*/ 1148672 w 2068455"/>
                    <a:gd name="connsiteY40" fmla="*/ 73989 h 1594882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45078 w 2068455"/>
                    <a:gd name="connsiteY2" fmla="*/ 27062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8314 w 2068455"/>
                    <a:gd name="connsiteY37" fmla="*/ 68934 h 1595277"/>
                    <a:gd name="connsiteX38" fmla="*/ 876508 w 2068455"/>
                    <a:gd name="connsiteY38" fmla="*/ 4748 h 1595277"/>
                    <a:gd name="connsiteX39" fmla="*/ 1143271 w 2068455"/>
                    <a:gd name="connsiteY39" fmla="*/ 9494 h 1595277"/>
                    <a:gd name="connsiteX40" fmla="*/ 1148672 w 2068455"/>
                    <a:gd name="connsiteY40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30678 w 2068455"/>
                    <a:gd name="connsiteY36" fmla="*/ 121159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06424 w 2068455"/>
                    <a:gd name="connsiteY35" fmla="*/ 33236 h 1595277"/>
                    <a:gd name="connsiteX36" fmla="*/ 883079 w 2068455"/>
                    <a:gd name="connsiteY36" fmla="*/ 64185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68455"/>
                    <a:gd name="connsiteY0" fmla="*/ 74384 h 1595277"/>
                    <a:gd name="connsiteX1" fmla="*/ 1756810 w 2068455"/>
                    <a:gd name="connsiteY1" fmla="*/ 0 h 1595277"/>
                    <a:gd name="connsiteX2" fmla="*/ 1764133 w 2068455"/>
                    <a:gd name="connsiteY2" fmla="*/ 204158 h 1595277"/>
                    <a:gd name="connsiteX3" fmla="*/ 1094447 w 2068455"/>
                    <a:gd name="connsiteY3" fmla="*/ 182705 h 1595277"/>
                    <a:gd name="connsiteX4" fmla="*/ 1103697 w 2068455"/>
                    <a:gd name="connsiteY4" fmla="*/ 304959 h 1595277"/>
                    <a:gd name="connsiteX5" fmla="*/ 1186145 w 2068455"/>
                    <a:gd name="connsiteY5" fmla="*/ 284871 h 1595277"/>
                    <a:gd name="connsiteX6" fmla="*/ 1257599 w 2068455"/>
                    <a:gd name="connsiteY6" fmla="*/ 413062 h 1595277"/>
                    <a:gd name="connsiteX7" fmla="*/ 1329054 w 2068455"/>
                    <a:gd name="connsiteY7" fmla="*/ 569742 h 1595277"/>
                    <a:gd name="connsiteX8" fmla="*/ 1524362 w 2068455"/>
                    <a:gd name="connsiteY8" fmla="*/ 650455 h 1595277"/>
                    <a:gd name="connsiteX9" fmla="*/ 1667271 w 2068455"/>
                    <a:gd name="connsiteY9" fmla="*/ 640960 h 1595277"/>
                    <a:gd name="connsiteX10" fmla="*/ 2000726 w 2068455"/>
                    <a:gd name="connsiteY10" fmla="*/ 949570 h 1595277"/>
                    <a:gd name="connsiteX11" fmla="*/ 1986435 w 2068455"/>
                    <a:gd name="connsiteY11" fmla="*/ 1338894 h 1595277"/>
                    <a:gd name="connsiteX12" fmla="*/ 2062653 w 2068455"/>
                    <a:gd name="connsiteY12" fmla="*/ 1334144 h 1595277"/>
                    <a:gd name="connsiteX13" fmla="*/ 2000725 w 2068455"/>
                    <a:gd name="connsiteY13" fmla="*/ 1595277 h 1595277"/>
                    <a:gd name="connsiteX14" fmla="*/ 1533889 w 2068455"/>
                    <a:gd name="connsiteY14" fmla="*/ 1571536 h 1595277"/>
                    <a:gd name="connsiteX15" fmla="*/ 1495780 w 2068455"/>
                    <a:gd name="connsiteY15" fmla="*/ 1329397 h 1595277"/>
                    <a:gd name="connsiteX16" fmla="*/ 1595817 w 2068455"/>
                    <a:gd name="connsiteY16" fmla="*/ 1348388 h 1595277"/>
                    <a:gd name="connsiteX17" fmla="*/ 1595817 w 2068455"/>
                    <a:gd name="connsiteY17" fmla="*/ 1267674 h 1595277"/>
                    <a:gd name="connsiteX18" fmla="*/ 1495780 w 2068455"/>
                    <a:gd name="connsiteY18" fmla="*/ 1182213 h 1595277"/>
                    <a:gd name="connsiteX19" fmla="*/ 1390980 w 2068455"/>
                    <a:gd name="connsiteY19" fmla="*/ 1167970 h 1595277"/>
                    <a:gd name="connsiteX20" fmla="*/ 1286180 w 2068455"/>
                    <a:gd name="connsiteY20" fmla="*/ 1258178 h 1595277"/>
                    <a:gd name="connsiteX21" fmla="*/ 709782 w 2068455"/>
                    <a:gd name="connsiteY21" fmla="*/ 1248683 h 1595277"/>
                    <a:gd name="connsiteX22" fmla="*/ 595454 w 2068455"/>
                    <a:gd name="connsiteY22" fmla="*/ 1163222 h 1595277"/>
                    <a:gd name="connsiteX23" fmla="*/ 238182 w 2068455"/>
                    <a:gd name="connsiteY23" fmla="*/ 1139482 h 1595277"/>
                    <a:gd name="connsiteX24" fmla="*/ 219127 w 2068455"/>
                    <a:gd name="connsiteY24" fmla="*/ 1234439 h 1595277"/>
                    <a:gd name="connsiteX25" fmla="*/ 0 w 2068455"/>
                    <a:gd name="connsiteY25" fmla="*/ 1239187 h 1595277"/>
                    <a:gd name="connsiteX26" fmla="*/ 19054 w 2068455"/>
                    <a:gd name="connsiteY26" fmla="*/ 555497 h 1595277"/>
                    <a:gd name="connsiteX27" fmla="*/ 223892 w 2068455"/>
                    <a:gd name="connsiteY27" fmla="*/ 546001 h 1595277"/>
                    <a:gd name="connsiteX28" fmla="*/ 228655 w 2068455"/>
                    <a:gd name="connsiteY28" fmla="*/ 626714 h 1595277"/>
                    <a:gd name="connsiteX29" fmla="*/ 552582 w 2068455"/>
                    <a:gd name="connsiteY29" fmla="*/ 617219 h 1595277"/>
                    <a:gd name="connsiteX30" fmla="*/ 666909 w 2068455"/>
                    <a:gd name="connsiteY30" fmla="*/ 522262 h 1595277"/>
                    <a:gd name="connsiteX31" fmla="*/ 700255 w 2068455"/>
                    <a:gd name="connsiteY31" fmla="*/ 365583 h 1595277"/>
                    <a:gd name="connsiteX32" fmla="*/ 766946 w 2068455"/>
                    <a:gd name="connsiteY32" fmla="*/ 261131 h 1595277"/>
                    <a:gd name="connsiteX33" fmla="*/ 813093 w 2068455"/>
                    <a:gd name="connsiteY33" fmla="*/ 182705 h 1595277"/>
                    <a:gd name="connsiteX34" fmla="*/ 224009 w 2068455"/>
                    <a:gd name="connsiteY34" fmla="*/ 253044 h 1595277"/>
                    <a:gd name="connsiteX35" fmla="*/ 249297 w 2068455"/>
                    <a:gd name="connsiteY35" fmla="*/ 9498 h 1595277"/>
                    <a:gd name="connsiteX36" fmla="*/ 883079 w 2068455"/>
                    <a:gd name="connsiteY36" fmla="*/ 64185 h 1595277"/>
                    <a:gd name="connsiteX37" fmla="*/ 876508 w 2068455"/>
                    <a:gd name="connsiteY37" fmla="*/ 4748 h 1595277"/>
                    <a:gd name="connsiteX38" fmla="*/ 1143271 w 2068455"/>
                    <a:gd name="connsiteY38" fmla="*/ 9494 h 1595277"/>
                    <a:gd name="connsiteX39" fmla="*/ 1148672 w 2068455"/>
                    <a:gd name="connsiteY39" fmla="*/ 74384 h 1595277"/>
                    <a:gd name="connsiteX0" fmla="*/ 1148672 w 2088852"/>
                    <a:gd name="connsiteY0" fmla="*/ 74384 h 1630886"/>
                    <a:gd name="connsiteX1" fmla="*/ 1756810 w 2088852"/>
                    <a:gd name="connsiteY1" fmla="*/ 0 h 1630886"/>
                    <a:gd name="connsiteX2" fmla="*/ 1764133 w 2088852"/>
                    <a:gd name="connsiteY2" fmla="*/ 204158 h 1630886"/>
                    <a:gd name="connsiteX3" fmla="*/ 1094447 w 2088852"/>
                    <a:gd name="connsiteY3" fmla="*/ 182705 h 1630886"/>
                    <a:gd name="connsiteX4" fmla="*/ 1103697 w 2088852"/>
                    <a:gd name="connsiteY4" fmla="*/ 304959 h 1630886"/>
                    <a:gd name="connsiteX5" fmla="*/ 1186145 w 2088852"/>
                    <a:gd name="connsiteY5" fmla="*/ 284871 h 1630886"/>
                    <a:gd name="connsiteX6" fmla="*/ 1257599 w 2088852"/>
                    <a:gd name="connsiteY6" fmla="*/ 413062 h 1630886"/>
                    <a:gd name="connsiteX7" fmla="*/ 1329054 w 2088852"/>
                    <a:gd name="connsiteY7" fmla="*/ 569742 h 1630886"/>
                    <a:gd name="connsiteX8" fmla="*/ 1524362 w 2088852"/>
                    <a:gd name="connsiteY8" fmla="*/ 650455 h 1630886"/>
                    <a:gd name="connsiteX9" fmla="*/ 1667271 w 2088852"/>
                    <a:gd name="connsiteY9" fmla="*/ 640960 h 1630886"/>
                    <a:gd name="connsiteX10" fmla="*/ 2000726 w 2088852"/>
                    <a:gd name="connsiteY10" fmla="*/ 949570 h 1630886"/>
                    <a:gd name="connsiteX11" fmla="*/ 1986435 w 2088852"/>
                    <a:gd name="connsiteY11" fmla="*/ 1338894 h 1630886"/>
                    <a:gd name="connsiteX12" fmla="*/ 2062653 w 2088852"/>
                    <a:gd name="connsiteY12" fmla="*/ 1334144 h 1630886"/>
                    <a:gd name="connsiteX13" fmla="*/ 2088852 w 2088852"/>
                    <a:gd name="connsiteY13" fmla="*/ 1630886 h 1630886"/>
                    <a:gd name="connsiteX14" fmla="*/ 1533889 w 2088852"/>
                    <a:gd name="connsiteY14" fmla="*/ 1571536 h 1630886"/>
                    <a:gd name="connsiteX15" fmla="*/ 1495780 w 2088852"/>
                    <a:gd name="connsiteY15" fmla="*/ 1329397 h 1630886"/>
                    <a:gd name="connsiteX16" fmla="*/ 1595817 w 2088852"/>
                    <a:gd name="connsiteY16" fmla="*/ 1348388 h 1630886"/>
                    <a:gd name="connsiteX17" fmla="*/ 1595817 w 2088852"/>
                    <a:gd name="connsiteY17" fmla="*/ 1267674 h 1630886"/>
                    <a:gd name="connsiteX18" fmla="*/ 1495780 w 2088852"/>
                    <a:gd name="connsiteY18" fmla="*/ 1182213 h 1630886"/>
                    <a:gd name="connsiteX19" fmla="*/ 1390980 w 2088852"/>
                    <a:gd name="connsiteY19" fmla="*/ 1167970 h 1630886"/>
                    <a:gd name="connsiteX20" fmla="*/ 1286180 w 2088852"/>
                    <a:gd name="connsiteY20" fmla="*/ 1258178 h 1630886"/>
                    <a:gd name="connsiteX21" fmla="*/ 709782 w 2088852"/>
                    <a:gd name="connsiteY21" fmla="*/ 1248683 h 1630886"/>
                    <a:gd name="connsiteX22" fmla="*/ 595454 w 2088852"/>
                    <a:gd name="connsiteY22" fmla="*/ 1163222 h 1630886"/>
                    <a:gd name="connsiteX23" fmla="*/ 238182 w 2088852"/>
                    <a:gd name="connsiteY23" fmla="*/ 1139482 h 1630886"/>
                    <a:gd name="connsiteX24" fmla="*/ 219127 w 2088852"/>
                    <a:gd name="connsiteY24" fmla="*/ 1234439 h 1630886"/>
                    <a:gd name="connsiteX25" fmla="*/ 0 w 2088852"/>
                    <a:gd name="connsiteY25" fmla="*/ 1239187 h 1630886"/>
                    <a:gd name="connsiteX26" fmla="*/ 19054 w 2088852"/>
                    <a:gd name="connsiteY26" fmla="*/ 555497 h 1630886"/>
                    <a:gd name="connsiteX27" fmla="*/ 223892 w 2088852"/>
                    <a:gd name="connsiteY27" fmla="*/ 546001 h 1630886"/>
                    <a:gd name="connsiteX28" fmla="*/ 228655 w 2088852"/>
                    <a:gd name="connsiteY28" fmla="*/ 626714 h 1630886"/>
                    <a:gd name="connsiteX29" fmla="*/ 552582 w 2088852"/>
                    <a:gd name="connsiteY29" fmla="*/ 617219 h 1630886"/>
                    <a:gd name="connsiteX30" fmla="*/ 666909 w 2088852"/>
                    <a:gd name="connsiteY30" fmla="*/ 522262 h 1630886"/>
                    <a:gd name="connsiteX31" fmla="*/ 700255 w 2088852"/>
                    <a:gd name="connsiteY31" fmla="*/ 365583 h 1630886"/>
                    <a:gd name="connsiteX32" fmla="*/ 766946 w 2088852"/>
                    <a:gd name="connsiteY32" fmla="*/ 261131 h 1630886"/>
                    <a:gd name="connsiteX33" fmla="*/ 813093 w 2088852"/>
                    <a:gd name="connsiteY33" fmla="*/ 182705 h 1630886"/>
                    <a:gd name="connsiteX34" fmla="*/ 224009 w 2088852"/>
                    <a:gd name="connsiteY34" fmla="*/ 253044 h 1630886"/>
                    <a:gd name="connsiteX35" fmla="*/ 249297 w 2088852"/>
                    <a:gd name="connsiteY35" fmla="*/ 9498 h 1630886"/>
                    <a:gd name="connsiteX36" fmla="*/ 883079 w 2088852"/>
                    <a:gd name="connsiteY36" fmla="*/ 64185 h 1630886"/>
                    <a:gd name="connsiteX37" fmla="*/ 876508 w 2088852"/>
                    <a:gd name="connsiteY37" fmla="*/ 4748 h 1630886"/>
                    <a:gd name="connsiteX38" fmla="*/ 1143271 w 2088852"/>
                    <a:gd name="connsiteY38" fmla="*/ 9494 h 1630886"/>
                    <a:gd name="connsiteX39" fmla="*/ 1148672 w 2088852"/>
                    <a:gd name="connsiteY39" fmla="*/ 74384 h 1630886"/>
                    <a:gd name="connsiteX0" fmla="*/ 1148672 w 2098530"/>
                    <a:gd name="connsiteY0" fmla="*/ 74384 h 1630886"/>
                    <a:gd name="connsiteX1" fmla="*/ 1756810 w 2098530"/>
                    <a:gd name="connsiteY1" fmla="*/ 0 h 1630886"/>
                    <a:gd name="connsiteX2" fmla="*/ 1764133 w 2098530"/>
                    <a:gd name="connsiteY2" fmla="*/ 204158 h 1630886"/>
                    <a:gd name="connsiteX3" fmla="*/ 1094447 w 2098530"/>
                    <a:gd name="connsiteY3" fmla="*/ 182705 h 1630886"/>
                    <a:gd name="connsiteX4" fmla="*/ 1103697 w 2098530"/>
                    <a:gd name="connsiteY4" fmla="*/ 304959 h 1630886"/>
                    <a:gd name="connsiteX5" fmla="*/ 1186145 w 2098530"/>
                    <a:gd name="connsiteY5" fmla="*/ 284871 h 1630886"/>
                    <a:gd name="connsiteX6" fmla="*/ 1257599 w 2098530"/>
                    <a:gd name="connsiteY6" fmla="*/ 413062 h 1630886"/>
                    <a:gd name="connsiteX7" fmla="*/ 1329054 w 2098530"/>
                    <a:gd name="connsiteY7" fmla="*/ 569742 h 1630886"/>
                    <a:gd name="connsiteX8" fmla="*/ 1524362 w 2098530"/>
                    <a:gd name="connsiteY8" fmla="*/ 650455 h 1630886"/>
                    <a:gd name="connsiteX9" fmla="*/ 1667271 w 2098530"/>
                    <a:gd name="connsiteY9" fmla="*/ 640960 h 1630886"/>
                    <a:gd name="connsiteX10" fmla="*/ 2000726 w 2098530"/>
                    <a:gd name="connsiteY10" fmla="*/ 949570 h 1630886"/>
                    <a:gd name="connsiteX11" fmla="*/ 1986435 w 2098530"/>
                    <a:gd name="connsiteY11" fmla="*/ 1338894 h 1630886"/>
                    <a:gd name="connsiteX12" fmla="*/ 2093616 w 2098530"/>
                    <a:gd name="connsiteY12" fmla="*/ 1393492 h 1630886"/>
                    <a:gd name="connsiteX13" fmla="*/ 2088852 w 2098530"/>
                    <a:gd name="connsiteY13" fmla="*/ 1630886 h 1630886"/>
                    <a:gd name="connsiteX14" fmla="*/ 1533889 w 2098530"/>
                    <a:gd name="connsiteY14" fmla="*/ 1571536 h 1630886"/>
                    <a:gd name="connsiteX15" fmla="*/ 1495780 w 2098530"/>
                    <a:gd name="connsiteY15" fmla="*/ 1329397 h 1630886"/>
                    <a:gd name="connsiteX16" fmla="*/ 1595817 w 2098530"/>
                    <a:gd name="connsiteY16" fmla="*/ 1348388 h 1630886"/>
                    <a:gd name="connsiteX17" fmla="*/ 1595817 w 2098530"/>
                    <a:gd name="connsiteY17" fmla="*/ 1267674 h 1630886"/>
                    <a:gd name="connsiteX18" fmla="*/ 1495780 w 2098530"/>
                    <a:gd name="connsiteY18" fmla="*/ 1182213 h 1630886"/>
                    <a:gd name="connsiteX19" fmla="*/ 1390980 w 2098530"/>
                    <a:gd name="connsiteY19" fmla="*/ 1167970 h 1630886"/>
                    <a:gd name="connsiteX20" fmla="*/ 1286180 w 2098530"/>
                    <a:gd name="connsiteY20" fmla="*/ 1258178 h 1630886"/>
                    <a:gd name="connsiteX21" fmla="*/ 709782 w 2098530"/>
                    <a:gd name="connsiteY21" fmla="*/ 1248683 h 1630886"/>
                    <a:gd name="connsiteX22" fmla="*/ 595454 w 2098530"/>
                    <a:gd name="connsiteY22" fmla="*/ 1163222 h 1630886"/>
                    <a:gd name="connsiteX23" fmla="*/ 238182 w 2098530"/>
                    <a:gd name="connsiteY23" fmla="*/ 1139482 h 1630886"/>
                    <a:gd name="connsiteX24" fmla="*/ 219127 w 2098530"/>
                    <a:gd name="connsiteY24" fmla="*/ 1234439 h 1630886"/>
                    <a:gd name="connsiteX25" fmla="*/ 0 w 2098530"/>
                    <a:gd name="connsiteY25" fmla="*/ 1239187 h 1630886"/>
                    <a:gd name="connsiteX26" fmla="*/ 19054 w 2098530"/>
                    <a:gd name="connsiteY26" fmla="*/ 555497 h 1630886"/>
                    <a:gd name="connsiteX27" fmla="*/ 223892 w 2098530"/>
                    <a:gd name="connsiteY27" fmla="*/ 546001 h 1630886"/>
                    <a:gd name="connsiteX28" fmla="*/ 228655 w 2098530"/>
                    <a:gd name="connsiteY28" fmla="*/ 626714 h 1630886"/>
                    <a:gd name="connsiteX29" fmla="*/ 552582 w 2098530"/>
                    <a:gd name="connsiteY29" fmla="*/ 617219 h 1630886"/>
                    <a:gd name="connsiteX30" fmla="*/ 666909 w 2098530"/>
                    <a:gd name="connsiteY30" fmla="*/ 522262 h 1630886"/>
                    <a:gd name="connsiteX31" fmla="*/ 700255 w 2098530"/>
                    <a:gd name="connsiteY31" fmla="*/ 365583 h 1630886"/>
                    <a:gd name="connsiteX32" fmla="*/ 766946 w 2098530"/>
                    <a:gd name="connsiteY32" fmla="*/ 261131 h 1630886"/>
                    <a:gd name="connsiteX33" fmla="*/ 813093 w 2098530"/>
                    <a:gd name="connsiteY33" fmla="*/ 182705 h 1630886"/>
                    <a:gd name="connsiteX34" fmla="*/ 224009 w 2098530"/>
                    <a:gd name="connsiteY34" fmla="*/ 253044 h 1630886"/>
                    <a:gd name="connsiteX35" fmla="*/ 249297 w 2098530"/>
                    <a:gd name="connsiteY35" fmla="*/ 9498 h 1630886"/>
                    <a:gd name="connsiteX36" fmla="*/ 883079 w 2098530"/>
                    <a:gd name="connsiteY36" fmla="*/ 64185 h 1630886"/>
                    <a:gd name="connsiteX37" fmla="*/ 876508 w 2098530"/>
                    <a:gd name="connsiteY37" fmla="*/ 4748 h 1630886"/>
                    <a:gd name="connsiteX38" fmla="*/ 1143271 w 2098530"/>
                    <a:gd name="connsiteY38" fmla="*/ 9494 h 1630886"/>
                    <a:gd name="connsiteX39" fmla="*/ 1148672 w 2098530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00726 w 2093616"/>
                    <a:gd name="connsiteY10" fmla="*/ 949570 h 1630886"/>
                    <a:gd name="connsiteX11" fmla="*/ 1986435 w 2093616"/>
                    <a:gd name="connsiteY11" fmla="*/ 1338894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00726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67271 w 2093616"/>
                    <a:gd name="connsiteY9" fmla="*/ 640960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24362 w 2093616"/>
                    <a:gd name="connsiteY8" fmla="*/ 650455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329054 w 2093616"/>
                    <a:gd name="connsiteY7" fmla="*/ 569742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257599 w 2093616"/>
                    <a:gd name="connsiteY6" fmla="*/ 413062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381454 w 2093616"/>
                    <a:gd name="connsiteY7" fmla="*/ 484279 h 1630886"/>
                    <a:gd name="connsiteX8" fmla="*/ 1402891 w 2093616"/>
                    <a:gd name="connsiteY8" fmla="*/ 524637 h 1630886"/>
                    <a:gd name="connsiteX9" fmla="*/ 1507689 w 2093616"/>
                    <a:gd name="connsiteY9" fmla="*/ 602976 h 1630886"/>
                    <a:gd name="connsiteX10" fmla="*/ 1676798 w 2093616"/>
                    <a:gd name="connsiteY10" fmla="*/ 605351 h 1630886"/>
                    <a:gd name="connsiteX11" fmla="*/ 2041217 w 2093616"/>
                    <a:gd name="connsiteY11" fmla="*/ 949570 h 1630886"/>
                    <a:gd name="connsiteX12" fmla="*/ 2036452 w 2093616"/>
                    <a:gd name="connsiteY12" fmla="*/ 1386373 h 1630886"/>
                    <a:gd name="connsiteX13" fmla="*/ 2093616 w 2093616"/>
                    <a:gd name="connsiteY13" fmla="*/ 1393492 h 1630886"/>
                    <a:gd name="connsiteX14" fmla="*/ 2088852 w 2093616"/>
                    <a:gd name="connsiteY14" fmla="*/ 1630886 h 1630886"/>
                    <a:gd name="connsiteX15" fmla="*/ 1533889 w 2093616"/>
                    <a:gd name="connsiteY15" fmla="*/ 1571536 h 1630886"/>
                    <a:gd name="connsiteX16" fmla="*/ 1495780 w 2093616"/>
                    <a:gd name="connsiteY16" fmla="*/ 1329397 h 1630886"/>
                    <a:gd name="connsiteX17" fmla="*/ 1595817 w 2093616"/>
                    <a:gd name="connsiteY17" fmla="*/ 1348388 h 1630886"/>
                    <a:gd name="connsiteX18" fmla="*/ 1595817 w 2093616"/>
                    <a:gd name="connsiteY18" fmla="*/ 1267674 h 1630886"/>
                    <a:gd name="connsiteX19" fmla="*/ 1495780 w 2093616"/>
                    <a:gd name="connsiteY19" fmla="*/ 1182213 h 1630886"/>
                    <a:gd name="connsiteX20" fmla="*/ 1390980 w 2093616"/>
                    <a:gd name="connsiteY20" fmla="*/ 1167970 h 1630886"/>
                    <a:gd name="connsiteX21" fmla="*/ 1286180 w 2093616"/>
                    <a:gd name="connsiteY21" fmla="*/ 1258178 h 1630886"/>
                    <a:gd name="connsiteX22" fmla="*/ 709782 w 2093616"/>
                    <a:gd name="connsiteY22" fmla="*/ 1248683 h 1630886"/>
                    <a:gd name="connsiteX23" fmla="*/ 595454 w 2093616"/>
                    <a:gd name="connsiteY23" fmla="*/ 1163222 h 1630886"/>
                    <a:gd name="connsiteX24" fmla="*/ 238182 w 2093616"/>
                    <a:gd name="connsiteY24" fmla="*/ 1139482 h 1630886"/>
                    <a:gd name="connsiteX25" fmla="*/ 219127 w 2093616"/>
                    <a:gd name="connsiteY25" fmla="*/ 1234439 h 1630886"/>
                    <a:gd name="connsiteX26" fmla="*/ 0 w 2093616"/>
                    <a:gd name="connsiteY26" fmla="*/ 1239187 h 1630886"/>
                    <a:gd name="connsiteX27" fmla="*/ 19054 w 2093616"/>
                    <a:gd name="connsiteY27" fmla="*/ 555497 h 1630886"/>
                    <a:gd name="connsiteX28" fmla="*/ 223892 w 2093616"/>
                    <a:gd name="connsiteY28" fmla="*/ 546001 h 1630886"/>
                    <a:gd name="connsiteX29" fmla="*/ 228655 w 2093616"/>
                    <a:gd name="connsiteY29" fmla="*/ 626714 h 1630886"/>
                    <a:gd name="connsiteX30" fmla="*/ 552582 w 2093616"/>
                    <a:gd name="connsiteY30" fmla="*/ 617219 h 1630886"/>
                    <a:gd name="connsiteX31" fmla="*/ 666909 w 2093616"/>
                    <a:gd name="connsiteY31" fmla="*/ 522262 h 1630886"/>
                    <a:gd name="connsiteX32" fmla="*/ 700255 w 2093616"/>
                    <a:gd name="connsiteY32" fmla="*/ 365583 h 1630886"/>
                    <a:gd name="connsiteX33" fmla="*/ 766946 w 2093616"/>
                    <a:gd name="connsiteY33" fmla="*/ 261131 h 1630886"/>
                    <a:gd name="connsiteX34" fmla="*/ 813093 w 2093616"/>
                    <a:gd name="connsiteY34" fmla="*/ 182705 h 1630886"/>
                    <a:gd name="connsiteX35" fmla="*/ 224009 w 2093616"/>
                    <a:gd name="connsiteY35" fmla="*/ 253044 h 1630886"/>
                    <a:gd name="connsiteX36" fmla="*/ 249297 w 2093616"/>
                    <a:gd name="connsiteY36" fmla="*/ 9498 h 1630886"/>
                    <a:gd name="connsiteX37" fmla="*/ 883079 w 2093616"/>
                    <a:gd name="connsiteY37" fmla="*/ 64185 h 1630886"/>
                    <a:gd name="connsiteX38" fmla="*/ 876508 w 2093616"/>
                    <a:gd name="connsiteY38" fmla="*/ 4748 h 1630886"/>
                    <a:gd name="connsiteX39" fmla="*/ 1143271 w 2093616"/>
                    <a:gd name="connsiteY39" fmla="*/ 9494 h 1630886"/>
                    <a:gd name="connsiteX40" fmla="*/ 1148672 w 2093616"/>
                    <a:gd name="connsiteY40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186145 w 2093616"/>
                    <a:gd name="connsiteY5" fmla="*/ 284871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103697 w 2093616"/>
                    <a:gd name="connsiteY4" fmla="*/ 304959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094447 w 2093616"/>
                    <a:gd name="connsiteY3" fmla="*/ 182705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73083 w 2093616"/>
                    <a:gd name="connsiteY3" fmla="*/ 185080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68320 w 2093616"/>
                    <a:gd name="connsiteY3" fmla="*/ 201698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68320 w 2093616"/>
                    <a:gd name="connsiteY3" fmla="*/ 201698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254030 w 2093616"/>
                    <a:gd name="connsiteY3" fmla="*/ 208820 h 1630886"/>
                    <a:gd name="connsiteX4" fmla="*/ 1248987 w 2093616"/>
                    <a:gd name="connsiteY4" fmla="*/ 252733 h 1630886"/>
                    <a:gd name="connsiteX5" fmla="*/ 1348108 w 2093616"/>
                    <a:gd name="connsiteY5" fmla="*/ 339470 h 1630886"/>
                    <a:gd name="connsiteX6" fmla="*/ 1340962 w 2093616"/>
                    <a:gd name="connsiteY6" fmla="*/ 420184 h 1630886"/>
                    <a:gd name="connsiteX7" fmla="*/ 1402891 w 2093616"/>
                    <a:gd name="connsiteY7" fmla="*/ 524637 h 1630886"/>
                    <a:gd name="connsiteX8" fmla="*/ 1507689 w 2093616"/>
                    <a:gd name="connsiteY8" fmla="*/ 602976 h 1630886"/>
                    <a:gd name="connsiteX9" fmla="*/ 1676798 w 2093616"/>
                    <a:gd name="connsiteY9" fmla="*/ 605351 h 1630886"/>
                    <a:gd name="connsiteX10" fmla="*/ 2041217 w 2093616"/>
                    <a:gd name="connsiteY10" fmla="*/ 949570 h 1630886"/>
                    <a:gd name="connsiteX11" fmla="*/ 2036452 w 2093616"/>
                    <a:gd name="connsiteY11" fmla="*/ 1386373 h 1630886"/>
                    <a:gd name="connsiteX12" fmla="*/ 2093616 w 2093616"/>
                    <a:gd name="connsiteY12" fmla="*/ 1393492 h 1630886"/>
                    <a:gd name="connsiteX13" fmla="*/ 2088852 w 2093616"/>
                    <a:gd name="connsiteY13" fmla="*/ 1630886 h 1630886"/>
                    <a:gd name="connsiteX14" fmla="*/ 1533889 w 2093616"/>
                    <a:gd name="connsiteY14" fmla="*/ 1571536 h 1630886"/>
                    <a:gd name="connsiteX15" fmla="*/ 1495780 w 2093616"/>
                    <a:gd name="connsiteY15" fmla="*/ 1329397 h 1630886"/>
                    <a:gd name="connsiteX16" fmla="*/ 1595817 w 2093616"/>
                    <a:gd name="connsiteY16" fmla="*/ 1348388 h 1630886"/>
                    <a:gd name="connsiteX17" fmla="*/ 1595817 w 2093616"/>
                    <a:gd name="connsiteY17" fmla="*/ 1267674 h 1630886"/>
                    <a:gd name="connsiteX18" fmla="*/ 1495780 w 2093616"/>
                    <a:gd name="connsiteY18" fmla="*/ 1182213 h 1630886"/>
                    <a:gd name="connsiteX19" fmla="*/ 1390980 w 2093616"/>
                    <a:gd name="connsiteY19" fmla="*/ 1167970 h 1630886"/>
                    <a:gd name="connsiteX20" fmla="*/ 1286180 w 2093616"/>
                    <a:gd name="connsiteY20" fmla="*/ 1258178 h 1630886"/>
                    <a:gd name="connsiteX21" fmla="*/ 709782 w 2093616"/>
                    <a:gd name="connsiteY21" fmla="*/ 1248683 h 1630886"/>
                    <a:gd name="connsiteX22" fmla="*/ 595454 w 2093616"/>
                    <a:gd name="connsiteY22" fmla="*/ 1163222 h 1630886"/>
                    <a:gd name="connsiteX23" fmla="*/ 238182 w 2093616"/>
                    <a:gd name="connsiteY23" fmla="*/ 1139482 h 1630886"/>
                    <a:gd name="connsiteX24" fmla="*/ 219127 w 2093616"/>
                    <a:gd name="connsiteY24" fmla="*/ 1234439 h 1630886"/>
                    <a:gd name="connsiteX25" fmla="*/ 0 w 2093616"/>
                    <a:gd name="connsiteY25" fmla="*/ 1239187 h 1630886"/>
                    <a:gd name="connsiteX26" fmla="*/ 19054 w 2093616"/>
                    <a:gd name="connsiteY26" fmla="*/ 555497 h 1630886"/>
                    <a:gd name="connsiteX27" fmla="*/ 223892 w 2093616"/>
                    <a:gd name="connsiteY27" fmla="*/ 546001 h 1630886"/>
                    <a:gd name="connsiteX28" fmla="*/ 228655 w 2093616"/>
                    <a:gd name="connsiteY28" fmla="*/ 626714 h 1630886"/>
                    <a:gd name="connsiteX29" fmla="*/ 552582 w 2093616"/>
                    <a:gd name="connsiteY29" fmla="*/ 617219 h 1630886"/>
                    <a:gd name="connsiteX30" fmla="*/ 666909 w 2093616"/>
                    <a:gd name="connsiteY30" fmla="*/ 522262 h 1630886"/>
                    <a:gd name="connsiteX31" fmla="*/ 700255 w 2093616"/>
                    <a:gd name="connsiteY31" fmla="*/ 365583 h 1630886"/>
                    <a:gd name="connsiteX32" fmla="*/ 766946 w 2093616"/>
                    <a:gd name="connsiteY32" fmla="*/ 261131 h 1630886"/>
                    <a:gd name="connsiteX33" fmla="*/ 813093 w 2093616"/>
                    <a:gd name="connsiteY33" fmla="*/ 182705 h 1630886"/>
                    <a:gd name="connsiteX34" fmla="*/ 224009 w 2093616"/>
                    <a:gd name="connsiteY34" fmla="*/ 253044 h 1630886"/>
                    <a:gd name="connsiteX35" fmla="*/ 249297 w 2093616"/>
                    <a:gd name="connsiteY35" fmla="*/ 9498 h 1630886"/>
                    <a:gd name="connsiteX36" fmla="*/ 883079 w 2093616"/>
                    <a:gd name="connsiteY36" fmla="*/ 64185 h 1630886"/>
                    <a:gd name="connsiteX37" fmla="*/ 876508 w 2093616"/>
                    <a:gd name="connsiteY37" fmla="*/ 4748 h 1630886"/>
                    <a:gd name="connsiteX38" fmla="*/ 1143271 w 2093616"/>
                    <a:gd name="connsiteY38" fmla="*/ 9494 h 1630886"/>
                    <a:gd name="connsiteX39" fmla="*/ 1148672 w 2093616"/>
                    <a:gd name="connsiteY39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145654 w 2093616"/>
                    <a:gd name="connsiteY3" fmla="*/ 206531 h 1630886"/>
                    <a:gd name="connsiteX4" fmla="*/ 1254030 w 2093616"/>
                    <a:gd name="connsiteY4" fmla="*/ 208820 h 1630886"/>
                    <a:gd name="connsiteX5" fmla="*/ 1248987 w 2093616"/>
                    <a:gd name="connsiteY5" fmla="*/ 252733 h 1630886"/>
                    <a:gd name="connsiteX6" fmla="*/ 1348108 w 2093616"/>
                    <a:gd name="connsiteY6" fmla="*/ 339470 h 1630886"/>
                    <a:gd name="connsiteX7" fmla="*/ 1340962 w 2093616"/>
                    <a:gd name="connsiteY7" fmla="*/ 420184 h 1630886"/>
                    <a:gd name="connsiteX8" fmla="*/ 1402891 w 2093616"/>
                    <a:gd name="connsiteY8" fmla="*/ 524637 h 1630886"/>
                    <a:gd name="connsiteX9" fmla="*/ 1507689 w 2093616"/>
                    <a:gd name="connsiteY9" fmla="*/ 602976 h 1630886"/>
                    <a:gd name="connsiteX10" fmla="*/ 1676798 w 2093616"/>
                    <a:gd name="connsiteY10" fmla="*/ 605351 h 1630886"/>
                    <a:gd name="connsiteX11" fmla="*/ 2041217 w 2093616"/>
                    <a:gd name="connsiteY11" fmla="*/ 949570 h 1630886"/>
                    <a:gd name="connsiteX12" fmla="*/ 2036452 w 2093616"/>
                    <a:gd name="connsiteY12" fmla="*/ 1386373 h 1630886"/>
                    <a:gd name="connsiteX13" fmla="*/ 2093616 w 2093616"/>
                    <a:gd name="connsiteY13" fmla="*/ 1393492 h 1630886"/>
                    <a:gd name="connsiteX14" fmla="*/ 2088852 w 2093616"/>
                    <a:gd name="connsiteY14" fmla="*/ 1630886 h 1630886"/>
                    <a:gd name="connsiteX15" fmla="*/ 1533889 w 2093616"/>
                    <a:gd name="connsiteY15" fmla="*/ 1571536 h 1630886"/>
                    <a:gd name="connsiteX16" fmla="*/ 1495780 w 2093616"/>
                    <a:gd name="connsiteY16" fmla="*/ 1329397 h 1630886"/>
                    <a:gd name="connsiteX17" fmla="*/ 1595817 w 2093616"/>
                    <a:gd name="connsiteY17" fmla="*/ 1348388 h 1630886"/>
                    <a:gd name="connsiteX18" fmla="*/ 1595817 w 2093616"/>
                    <a:gd name="connsiteY18" fmla="*/ 1267674 h 1630886"/>
                    <a:gd name="connsiteX19" fmla="*/ 1495780 w 2093616"/>
                    <a:gd name="connsiteY19" fmla="*/ 1182213 h 1630886"/>
                    <a:gd name="connsiteX20" fmla="*/ 1390980 w 2093616"/>
                    <a:gd name="connsiteY20" fmla="*/ 1167970 h 1630886"/>
                    <a:gd name="connsiteX21" fmla="*/ 1286180 w 2093616"/>
                    <a:gd name="connsiteY21" fmla="*/ 1258178 h 1630886"/>
                    <a:gd name="connsiteX22" fmla="*/ 709782 w 2093616"/>
                    <a:gd name="connsiteY22" fmla="*/ 1248683 h 1630886"/>
                    <a:gd name="connsiteX23" fmla="*/ 595454 w 2093616"/>
                    <a:gd name="connsiteY23" fmla="*/ 1163222 h 1630886"/>
                    <a:gd name="connsiteX24" fmla="*/ 238182 w 2093616"/>
                    <a:gd name="connsiteY24" fmla="*/ 1139482 h 1630886"/>
                    <a:gd name="connsiteX25" fmla="*/ 219127 w 2093616"/>
                    <a:gd name="connsiteY25" fmla="*/ 1234439 h 1630886"/>
                    <a:gd name="connsiteX26" fmla="*/ 0 w 2093616"/>
                    <a:gd name="connsiteY26" fmla="*/ 1239187 h 1630886"/>
                    <a:gd name="connsiteX27" fmla="*/ 19054 w 2093616"/>
                    <a:gd name="connsiteY27" fmla="*/ 555497 h 1630886"/>
                    <a:gd name="connsiteX28" fmla="*/ 223892 w 2093616"/>
                    <a:gd name="connsiteY28" fmla="*/ 546001 h 1630886"/>
                    <a:gd name="connsiteX29" fmla="*/ 228655 w 2093616"/>
                    <a:gd name="connsiteY29" fmla="*/ 626714 h 1630886"/>
                    <a:gd name="connsiteX30" fmla="*/ 552582 w 2093616"/>
                    <a:gd name="connsiteY30" fmla="*/ 617219 h 1630886"/>
                    <a:gd name="connsiteX31" fmla="*/ 666909 w 2093616"/>
                    <a:gd name="connsiteY31" fmla="*/ 522262 h 1630886"/>
                    <a:gd name="connsiteX32" fmla="*/ 700255 w 2093616"/>
                    <a:gd name="connsiteY32" fmla="*/ 365583 h 1630886"/>
                    <a:gd name="connsiteX33" fmla="*/ 766946 w 2093616"/>
                    <a:gd name="connsiteY33" fmla="*/ 261131 h 1630886"/>
                    <a:gd name="connsiteX34" fmla="*/ 813093 w 2093616"/>
                    <a:gd name="connsiteY34" fmla="*/ 182705 h 1630886"/>
                    <a:gd name="connsiteX35" fmla="*/ 224009 w 2093616"/>
                    <a:gd name="connsiteY35" fmla="*/ 253044 h 1630886"/>
                    <a:gd name="connsiteX36" fmla="*/ 249297 w 2093616"/>
                    <a:gd name="connsiteY36" fmla="*/ 9498 h 1630886"/>
                    <a:gd name="connsiteX37" fmla="*/ 883079 w 2093616"/>
                    <a:gd name="connsiteY37" fmla="*/ 64185 h 1630886"/>
                    <a:gd name="connsiteX38" fmla="*/ 876508 w 2093616"/>
                    <a:gd name="connsiteY38" fmla="*/ 4748 h 1630886"/>
                    <a:gd name="connsiteX39" fmla="*/ 1143271 w 2093616"/>
                    <a:gd name="connsiteY39" fmla="*/ 9494 h 1630886"/>
                    <a:gd name="connsiteX40" fmla="*/ 1148672 w 2093616"/>
                    <a:gd name="connsiteY40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64133 w 2093616"/>
                    <a:gd name="connsiteY2" fmla="*/ 204158 h 1630886"/>
                    <a:gd name="connsiteX3" fmla="*/ 1152800 w 2093616"/>
                    <a:gd name="connsiteY3" fmla="*/ 163800 h 1630886"/>
                    <a:gd name="connsiteX4" fmla="*/ 1145654 w 2093616"/>
                    <a:gd name="connsiteY4" fmla="*/ 206531 h 1630886"/>
                    <a:gd name="connsiteX5" fmla="*/ 1254030 w 2093616"/>
                    <a:gd name="connsiteY5" fmla="*/ 208820 h 1630886"/>
                    <a:gd name="connsiteX6" fmla="*/ 1248987 w 2093616"/>
                    <a:gd name="connsiteY6" fmla="*/ 252733 h 1630886"/>
                    <a:gd name="connsiteX7" fmla="*/ 1348108 w 2093616"/>
                    <a:gd name="connsiteY7" fmla="*/ 339470 h 1630886"/>
                    <a:gd name="connsiteX8" fmla="*/ 1340962 w 2093616"/>
                    <a:gd name="connsiteY8" fmla="*/ 420184 h 1630886"/>
                    <a:gd name="connsiteX9" fmla="*/ 1402891 w 2093616"/>
                    <a:gd name="connsiteY9" fmla="*/ 524637 h 1630886"/>
                    <a:gd name="connsiteX10" fmla="*/ 1507689 w 2093616"/>
                    <a:gd name="connsiteY10" fmla="*/ 602976 h 1630886"/>
                    <a:gd name="connsiteX11" fmla="*/ 1676798 w 2093616"/>
                    <a:gd name="connsiteY11" fmla="*/ 605351 h 1630886"/>
                    <a:gd name="connsiteX12" fmla="*/ 2041217 w 2093616"/>
                    <a:gd name="connsiteY12" fmla="*/ 949570 h 1630886"/>
                    <a:gd name="connsiteX13" fmla="*/ 2036452 w 2093616"/>
                    <a:gd name="connsiteY13" fmla="*/ 1386373 h 1630886"/>
                    <a:gd name="connsiteX14" fmla="*/ 2093616 w 2093616"/>
                    <a:gd name="connsiteY14" fmla="*/ 1393492 h 1630886"/>
                    <a:gd name="connsiteX15" fmla="*/ 2088852 w 2093616"/>
                    <a:gd name="connsiteY15" fmla="*/ 1630886 h 1630886"/>
                    <a:gd name="connsiteX16" fmla="*/ 1533889 w 2093616"/>
                    <a:gd name="connsiteY16" fmla="*/ 1571536 h 1630886"/>
                    <a:gd name="connsiteX17" fmla="*/ 1495780 w 2093616"/>
                    <a:gd name="connsiteY17" fmla="*/ 1329397 h 1630886"/>
                    <a:gd name="connsiteX18" fmla="*/ 1595817 w 2093616"/>
                    <a:gd name="connsiteY18" fmla="*/ 1348388 h 1630886"/>
                    <a:gd name="connsiteX19" fmla="*/ 1595817 w 2093616"/>
                    <a:gd name="connsiteY19" fmla="*/ 1267674 h 1630886"/>
                    <a:gd name="connsiteX20" fmla="*/ 1495780 w 2093616"/>
                    <a:gd name="connsiteY20" fmla="*/ 1182213 h 1630886"/>
                    <a:gd name="connsiteX21" fmla="*/ 1390980 w 2093616"/>
                    <a:gd name="connsiteY21" fmla="*/ 1167970 h 1630886"/>
                    <a:gd name="connsiteX22" fmla="*/ 1286180 w 2093616"/>
                    <a:gd name="connsiteY22" fmla="*/ 1258178 h 1630886"/>
                    <a:gd name="connsiteX23" fmla="*/ 709782 w 2093616"/>
                    <a:gd name="connsiteY23" fmla="*/ 1248683 h 1630886"/>
                    <a:gd name="connsiteX24" fmla="*/ 595454 w 2093616"/>
                    <a:gd name="connsiteY24" fmla="*/ 1163222 h 1630886"/>
                    <a:gd name="connsiteX25" fmla="*/ 238182 w 2093616"/>
                    <a:gd name="connsiteY25" fmla="*/ 1139482 h 1630886"/>
                    <a:gd name="connsiteX26" fmla="*/ 219127 w 2093616"/>
                    <a:gd name="connsiteY26" fmla="*/ 1234439 h 1630886"/>
                    <a:gd name="connsiteX27" fmla="*/ 0 w 2093616"/>
                    <a:gd name="connsiteY27" fmla="*/ 1239187 h 1630886"/>
                    <a:gd name="connsiteX28" fmla="*/ 19054 w 2093616"/>
                    <a:gd name="connsiteY28" fmla="*/ 555497 h 1630886"/>
                    <a:gd name="connsiteX29" fmla="*/ 223892 w 2093616"/>
                    <a:gd name="connsiteY29" fmla="*/ 546001 h 1630886"/>
                    <a:gd name="connsiteX30" fmla="*/ 228655 w 2093616"/>
                    <a:gd name="connsiteY30" fmla="*/ 626714 h 1630886"/>
                    <a:gd name="connsiteX31" fmla="*/ 552582 w 2093616"/>
                    <a:gd name="connsiteY31" fmla="*/ 617219 h 1630886"/>
                    <a:gd name="connsiteX32" fmla="*/ 666909 w 2093616"/>
                    <a:gd name="connsiteY32" fmla="*/ 522262 h 1630886"/>
                    <a:gd name="connsiteX33" fmla="*/ 700255 w 2093616"/>
                    <a:gd name="connsiteY33" fmla="*/ 365583 h 1630886"/>
                    <a:gd name="connsiteX34" fmla="*/ 766946 w 2093616"/>
                    <a:gd name="connsiteY34" fmla="*/ 261131 h 1630886"/>
                    <a:gd name="connsiteX35" fmla="*/ 813093 w 2093616"/>
                    <a:gd name="connsiteY35" fmla="*/ 182705 h 1630886"/>
                    <a:gd name="connsiteX36" fmla="*/ 224009 w 2093616"/>
                    <a:gd name="connsiteY36" fmla="*/ 253044 h 1630886"/>
                    <a:gd name="connsiteX37" fmla="*/ 249297 w 2093616"/>
                    <a:gd name="connsiteY37" fmla="*/ 9498 h 1630886"/>
                    <a:gd name="connsiteX38" fmla="*/ 883079 w 2093616"/>
                    <a:gd name="connsiteY38" fmla="*/ 64185 h 1630886"/>
                    <a:gd name="connsiteX39" fmla="*/ 876508 w 2093616"/>
                    <a:gd name="connsiteY39" fmla="*/ 4748 h 1630886"/>
                    <a:gd name="connsiteX40" fmla="*/ 1143271 w 2093616"/>
                    <a:gd name="connsiteY40" fmla="*/ 9494 h 1630886"/>
                    <a:gd name="connsiteX41" fmla="*/ 1148672 w 2093616"/>
                    <a:gd name="connsiteY41" fmla="*/ 74384 h 1630886"/>
                    <a:gd name="connsiteX0" fmla="*/ 1148672 w 2093616"/>
                    <a:gd name="connsiteY0" fmla="*/ 74384 h 1630886"/>
                    <a:gd name="connsiteX1" fmla="*/ 1756810 w 2093616"/>
                    <a:gd name="connsiteY1" fmla="*/ 0 h 1630886"/>
                    <a:gd name="connsiteX2" fmla="*/ 1773660 w 2093616"/>
                    <a:gd name="connsiteY2" fmla="*/ 242141 h 1630886"/>
                    <a:gd name="connsiteX3" fmla="*/ 1152800 w 2093616"/>
                    <a:gd name="connsiteY3" fmla="*/ 163800 h 1630886"/>
                    <a:gd name="connsiteX4" fmla="*/ 1145654 w 2093616"/>
                    <a:gd name="connsiteY4" fmla="*/ 206531 h 1630886"/>
                    <a:gd name="connsiteX5" fmla="*/ 1254030 w 2093616"/>
                    <a:gd name="connsiteY5" fmla="*/ 208820 h 1630886"/>
                    <a:gd name="connsiteX6" fmla="*/ 1248987 w 2093616"/>
                    <a:gd name="connsiteY6" fmla="*/ 252733 h 1630886"/>
                    <a:gd name="connsiteX7" fmla="*/ 1348108 w 2093616"/>
                    <a:gd name="connsiteY7" fmla="*/ 339470 h 1630886"/>
                    <a:gd name="connsiteX8" fmla="*/ 1340962 w 2093616"/>
                    <a:gd name="connsiteY8" fmla="*/ 420184 h 1630886"/>
                    <a:gd name="connsiteX9" fmla="*/ 1402891 w 2093616"/>
                    <a:gd name="connsiteY9" fmla="*/ 524637 h 1630886"/>
                    <a:gd name="connsiteX10" fmla="*/ 1507689 w 2093616"/>
                    <a:gd name="connsiteY10" fmla="*/ 602976 h 1630886"/>
                    <a:gd name="connsiteX11" fmla="*/ 1676798 w 2093616"/>
                    <a:gd name="connsiteY11" fmla="*/ 605351 h 1630886"/>
                    <a:gd name="connsiteX12" fmla="*/ 2041217 w 2093616"/>
                    <a:gd name="connsiteY12" fmla="*/ 949570 h 1630886"/>
                    <a:gd name="connsiteX13" fmla="*/ 2036452 w 2093616"/>
                    <a:gd name="connsiteY13" fmla="*/ 1386373 h 1630886"/>
                    <a:gd name="connsiteX14" fmla="*/ 2093616 w 2093616"/>
                    <a:gd name="connsiteY14" fmla="*/ 1393492 h 1630886"/>
                    <a:gd name="connsiteX15" fmla="*/ 2088852 w 2093616"/>
                    <a:gd name="connsiteY15" fmla="*/ 1630886 h 1630886"/>
                    <a:gd name="connsiteX16" fmla="*/ 1533889 w 2093616"/>
                    <a:gd name="connsiteY16" fmla="*/ 1571536 h 1630886"/>
                    <a:gd name="connsiteX17" fmla="*/ 1495780 w 2093616"/>
                    <a:gd name="connsiteY17" fmla="*/ 1329397 h 1630886"/>
                    <a:gd name="connsiteX18" fmla="*/ 1595817 w 2093616"/>
                    <a:gd name="connsiteY18" fmla="*/ 1348388 h 1630886"/>
                    <a:gd name="connsiteX19" fmla="*/ 1595817 w 2093616"/>
                    <a:gd name="connsiteY19" fmla="*/ 1267674 h 1630886"/>
                    <a:gd name="connsiteX20" fmla="*/ 1495780 w 2093616"/>
                    <a:gd name="connsiteY20" fmla="*/ 1182213 h 1630886"/>
                    <a:gd name="connsiteX21" fmla="*/ 1390980 w 2093616"/>
                    <a:gd name="connsiteY21" fmla="*/ 1167970 h 1630886"/>
                    <a:gd name="connsiteX22" fmla="*/ 1286180 w 2093616"/>
                    <a:gd name="connsiteY22" fmla="*/ 1258178 h 1630886"/>
                    <a:gd name="connsiteX23" fmla="*/ 709782 w 2093616"/>
                    <a:gd name="connsiteY23" fmla="*/ 1248683 h 1630886"/>
                    <a:gd name="connsiteX24" fmla="*/ 595454 w 2093616"/>
                    <a:gd name="connsiteY24" fmla="*/ 1163222 h 1630886"/>
                    <a:gd name="connsiteX25" fmla="*/ 238182 w 2093616"/>
                    <a:gd name="connsiteY25" fmla="*/ 1139482 h 1630886"/>
                    <a:gd name="connsiteX26" fmla="*/ 219127 w 2093616"/>
                    <a:gd name="connsiteY26" fmla="*/ 1234439 h 1630886"/>
                    <a:gd name="connsiteX27" fmla="*/ 0 w 2093616"/>
                    <a:gd name="connsiteY27" fmla="*/ 1239187 h 1630886"/>
                    <a:gd name="connsiteX28" fmla="*/ 19054 w 2093616"/>
                    <a:gd name="connsiteY28" fmla="*/ 555497 h 1630886"/>
                    <a:gd name="connsiteX29" fmla="*/ 223892 w 2093616"/>
                    <a:gd name="connsiteY29" fmla="*/ 546001 h 1630886"/>
                    <a:gd name="connsiteX30" fmla="*/ 228655 w 2093616"/>
                    <a:gd name="connsiteY30" fmla="*/ 626714 h 1630886"/>
                    <a:gd name="connsiteX31" fmla="*/ 552582 w 2093616"/>
                    <a:gd name="connsiteY31" fmla="*/ 617219 h 1630886"/>
                    <a:gd name="connsiteX32" fmla="*/ 666909 w 2093616"/>
                    <a:gd name="connsiteY32" fmla="*/ 522262 h 1630886"/>
                    <a:gd name="connsiteX33" fmla="*/ 700255 w 2093616"/>
                    <a:gd name="connsiteY33" fmla="*/ 365583 h 1630886"/>
                    <a:gd name="connsiteX34" fmla="*/ 766946 w 2093616"/>
                    <a:gd name="connsiteY34" fmla="*/ 261131 h 1630886"/>
                    <a:gd name="connsiteX35" fmla="*/ 813093 w 2093616"/>
                    <a:gd name="connsiteY35" fmla="*/ 182705 h 1630886"/>
                    <a:gd name="connsiteX36" fmla="*/ 224009 w 2093616"/>
                    <a:gd name="connsiteY36" fmla="*/ 253044 h 1630886"/>
                    <a:gd name="connsiteX37" fmla="*/ 249297 w 2093616"/>
                    <a:gd name="connsiteY37" fmla="*/ 9498 h 1630886"/>
                    <a:gd name="connsiteX38" fmla="*/ 883079 w 2093616"/>
                    <a:gd name="connsiteY38" fmla="*/ 64185 h 1630886"/>
                    <a:gd name="connsiteX39" fmla="*/ 876508 w 2093616"/>
                    <a:gd name="connsiteY39" fmla="*/ 4748 h 1630886"/>
                    <a:gd name="connsiteX40" fmla="*/ 1143271 w 2093616"/>
                    <a:gd name="connsiteY40" fmla="*/ 9494 h 1630886"/>
                    <a:gd name="connsiteX41" fmla="*/ 1148672 w 2093616"/>
                    <a:gd name="connsiteY41" fmla="*/ 74384 h 1630886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1485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33889 w 2093616"/>
                    <a:gd name="connsiteY16" fmla="*/ 1592902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495780 w 2093616"/>
                    <a:gd name="connsiteY17" fmla="*/ 1350763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95817 w 2093616"/>
                    <a:gd name="connsiteY18" fmla="*/ 1369754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95817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495780 w 2093616"/>
                    <a:gd name="connsiteY20" fmla="*/ 1203579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45763 w 2093616"/>
                    <a:gd name="connsiteY21" fmla="*/ 1198830 h 1652252"/>
                    <a:gd name="connsiteX22" fmla="*/ 1390980 w 2093616"/>
                    <a:gd name="connsiteY22" fmla="*/ 1189336 h 1652252"/>
                    <a:gd name="connsiteX23" fmla="*/ 1286180 w 2093616"/>
                    <a:gd name="connsiteY23" fmla="*/ 1279544 h 1652252"/>
                    <a:gd name="connsiteX24" fmla="*/ 709782 w 2093616"/>
                    <a:gd name="connsiteY24" fmla="*/ 1270049 h 1652252"/>
                    <a:gd name="connsiteX25" fmla="*/ 595454 w 2093616"/>
                    <a:gd name="connsiteY25" fmla="*/ 1184588 h 1652252"/>
                    <a:gd name="connsiteX26" fmla="*/ 238182 w 2093616"/>
                    <a:gd name="connsiteY26" fmla="*/ 1160848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390980 w 2093616"/>
                    <a:gd name="connsiteY21" fmla="*/ 1189336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86180 w 2093616"/>
                    <a:gd name="connsiteY22" fmla="*/ 1279544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09782 w 2093616"/>
                    <a:gd name="connsiteY23" fmla="*/ 1270049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595454 w 2093616"/>
                    <a:gd name="connsiteY24" fmla="*/ 1184588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54030 w 2093616"/>
                    <a:gd name="connsiteY5" fmla="*/ 230186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34934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38182 w 2093616"/>
                    <a:gd name="connsiteY25" fmla="*/ 1160848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42947 w 2093616"/>
                    <a:gd name="connsiteY26" fmla="*/ 1241561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42947 w 2093616"/>
                    <a:gd name="connsiteY26" fmla="*/ 1241561 h 1652252"/>
                    <a:gd name="connsiteX27" fmla="*/ 219127 w 2093616"/>
                    <a:gd name="connsiteY27" fmla="*/ 1255805 h 1652252"/>
                    <a:gd name="connsiteX28" fmla="*/ 0 w 2093616"/>
                    <a:gd name="connsiteY28" fmla="*/ 1260553 h 1652252"/>
                    <a:gd name="connsiteX29" fmla="*/ 19054 w 2093616"/>
                    <a:gd name="connsiteY29" fmla="*/ 576863 h 1652252"/>
                    <a:gd name="connsiteX30" fmla="*/ 223892 w 2093616"/>
                    <a:gd name="connsiteY30" fmla="*/ 567367 h 1652252"/>
                    <a:gd name="connsiteX31" fmla="*/ 228655 w 2093616"/>
                    <a:gd name="connsiteY31" fmla="*/ 648080 h 1652252"/>
                    <a:gd name="connsiteX32" fmla="*/ 552582 w 2093616"/>
                    <a:gd name="connsiteY32" fmla="*/ 638585 h 1652252"/>
                    <a:gd name="connsiteX33" fmla="*/ 666909 w 2093616"/>
                    <a:gd name="connsiteY33" fmla="*/ 543628 h 1652252"/>
                    <a:gd name="connsiteX34" fmla="*/ 700255 w 2093616"/>
                    <a:gd name="connsiteY34" fmla="*/ 386949 h 1652252"/>
                    <a:gd name="connsiteX35" fmla="*/ 766946 w 2093616"/>
                    <a:gd name="connsiteY35" fmla="*/ 282497 h 1652252"/>
                    <a:gd name="connsiteX36" fmla="*/ 813093 w 2093616"/>
                    <a:gd name="connsiteY36" fmla="*/ 204071 h 1652252"/>
                    <a:gd name="connsiteX37" fmla="*/ 224009 w 2093616"/>
                    <a:gd name="connsiteY37" fmla="*/ 274410 h 1652252"/>
                    <a:gd name="connsiteX38" fmla="*/ 249297 w 2093616"/>
                    <a:gd name="connsiteY38" fmla="*/ 30864 h 1652252"/>
                    <a:gd name="connsiteX39" fmla="*/ 883079 w 2093616"/>
                    <a:gd name="connsiteY39" fmla="*/ 85551 h 1652252"/>
                    <a:gd name="connsiteX40" fmla="*/ 876508 w 2093616"/>
                    <a:gd name="connsiteY40" fmla="*/ 26114 h 1652252"/>
                    <a:gd name="connsiteX41" fmla="*/ 1143271 w 2093616"/>
                    <a:gd name="connsiteY41" fmla="*/ 30860 h 1652252"/>
                    <a:gd name="connsiteX42" fmla="*/ 1148672 w 2093616"/>
                    <a:gd name="connsiteY42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19127 w 2093616"/>
                    <a:gd name="connsiteY26" fmla="*/ 1255805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61999 w 2093616"/>
                    <a:gd name="connsiteY26" fmla="*/ 1298536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48672 w 2093616"/>
                    <a:gd name="connsiteY0" fmla="*/ 95750 h 1652252"/>
                    <a:gd name="connsiteX1" fmla="*/ 1794919 w 2093616"/>
                    <a:gd name="connsiteY1" fmla="*/ 0 h 1652252"/>
                    <a:gd name="connsiteX2" fmla="*/ 1773660 w 2093616"/>
                    <a:gd name="connsiteY2" fmla="*/ 263507 h 1652252"/>
                    <a:gd name="connsiteX3" fmla="*/ 1152800 w 2093616"/>
                    <a:gd name="connsiteY3" fmla="*/ 185166 h 1652252"/>
                    <a:gd name="connsiteX4" fmla="*/ 1145654 w 2093616"/>
                    <a:gd name="connsiteY4" fmla="*/ 227897 h 1652252"/>
                    <a:gd name="connsiteX5" fmla="*/ 1244502 w 2093616"/>
                    <a:gd name="connsiteY5" fmla="*/ 225438 h 1652252"/>
                    <a:gd name="connsiteX6" fmla="*/ 1248987 w 2093616"/>
                    <a:gd name="connsiteY6" fmla="*/ 274099 h 1652252"/>
                    <a:gd name="connsiteX7" fmla="*/ 1348108 w 2093616"/>
                    <a:gd name="connsiteY7" fmla="*/ 360836 h 1652252"/>
                    <a:gd name="connsiteX8" fmla="*/ 1340962 w 2093616"/>
                    <a:gd name="connsiteY8" fmla="*/ 441550 h 1652252"/>
                    <a:gd name="connsiteX9" fmla="*/ 1402891 w 2093616"/>
                    <a:gd name="connsiteY9" fmla="*/ 546003 h 1652252"/>
                    <a:gd name="connsiteX10" fmla="*/ 1507689 w 2093616"/>
                    <a:gd name="connsiteY10" fmla="*/ 624342 h 1652252"/>
                    <a:gd name="connsiteX11" fmla="*/ 1676798 w 2093616"/>
                    <a:gd name="connsiteY11" fmla="*/ 626717 h 1652252"/>
                    <a:gd name="connsiteX12" fmla="*/ 2041217 w 2093616"/>
                    <a:gd name="connsiteY12" fmla="*/ 970936 h 1652252"/>
                    <a:gd name="connsiteX13" fmla="*/ 2036452 w 2093616"/>
                    <a:gd name="connsiteY13" fmla="*/ 1407739 h 1652252"/>
                    <a:gd name="connsiteX14" fmla="*/ 2093616 w 2093616"/>
                    <a:gd name="connsiteY14" fmla="*/ 1402988 h 1652252"/>
                    <a:gd name="connsiteX15" fmla="*/ 2088852 w 2093616"/>
                    <a:gd name="connsiteY15" fmla="*/ 1652252 h 1652252"/>
                    <a:gd name="connsiteX16" fmla="*/ 1512453 w 2093616"/>
                    <a:gd name="connsiteY16" fmla="*/ 1640381 h 1652252"/>
                    <a:gd name="connsiteX17" fmla="*/ 1512453 w 2093616"/>
                    <a:gd name="connsiteY17" fmla="*/ 1405364 h 1652252"/>
                    <a:gd name="connsiteX18" fmla="*/ 1567235 w 2093616"/>
                    <a:gd name="connsiteY18" fmla="*/ 1400616 h 1652252"/>
                    <a:gd name="connsiteX19" fmla="*/ 1567235 w 2093616"/>
                    <a:gd name="connsiteY19" fmla="*/ 1289040 h 1652252"/>
                    <a:gd name="connsiteX20" fmla="*/ 1507689 w 2093616"/>
                    <a:gd name="connsiteY20" fmla="*/ 1215448 h 1652252"/>
                    <a:gd name="connsiteX21" fmla="*/ 1431471 w 2093616"/>
                    <a:gd name="connsiteY21" fmla="*/ 1215449 h 1652252"/>
                    <a:gd name="connsiteX22" fmla="*/ 1295708 w 2093616"/>
                    <a:gd name="connsiteY22" fmla="*/ 1289040 h 1652252"/>
                    <a:gd name="connsiteX23" fmla="*/ 724074 w 2093616"/>
                    <a:gd name="connsiteY23" fmla="*/ 1293788 h 1652252"/>
                    <a:gd name="connsiteX24" fmla="*/ 600217 w 2093616"/>
                    <a:gd name="connsiteY24" fmla="*/ 1210702 h 1652252"/>
                    <a:gd name="connsiteX25" fmla="*/ 269145 w 2093616"/>
                    <a:gd name="connsiteY25" fmla="*/ 1220196 h 1652252"/>
                    <a:gd name="connsiteX26" fmla="*/ 261999 w 2093616"/>
                    <a:gd name="connsiteY26" fmla="*/ 1298536 h 1652252"/>
                    <a:gd name="connsiteX27" fmla="*/ 0 w 2093616"/>
                    <a:gd name="connsiteY27" fmla="*/ 1260553 h 1652252"/>
                    <a:gd name="connsiteX28" fmla="*/ 19054 w 2093616"/>
                    <a:gd name="connsiteY28" fmla="*/ 576863 h 1652252"/>
                    <a:gd name="connsiteX29" fmla="*/ 223892 w 2093616"/>
                    <a:gd name="connsiteY29" fmla="*/ 567367 h 1652252"/>
                    <a:gd name="connsiteX30" fmla="*/ 228655 w 2093616"/>
                    <a:gd name="connsiteY30" fmla="*/ 648080 h 1652252"/>
                    <a:gd name="connsiteX31" fmla="*/ 552582 w 2093616"/>
                    <a:gd name="connsiteY31" fmla="*/ 638585 h 1652252"/>
                    <a:gd name="connsiteX32" fmla="*/ 666909 w 2093616"/>
                    <a:gd name="connsiteY32" fmla="*/ 543628 h 1652252"/>
                    <a:gd name="connsiteX33" fmla="*/ 700255 w 2093616"/>
                    <a:gd name="connsiteY33" fmla="*/ 386949 h 1652252"/>
                    <a:gd name="connsiteX34" fmla="*/ 766946 w 2093616"/>
                    <a:gd name="connsiteY34" fmla="*/ 282497 h 1652252"/>
                    <a:gd name="connsiteX35" fmla="*/ 813093 w 2093616"/>
                    <a:gd name="connsiteY35" fmla="*/ 204071 h 1652252"/>
                    <a:gd name="connsiteX36" fmla="*/ 224009 w 2093616"/>
                    <a:gd name="connsiteY36" fmla="*/ 274410 h 1652252"/>
                    <a:gd name="connsiteX37" fmla="*/ 249297 w 2093616"/>
                    <a:gd name="connsiteY37" fmla="*/ 30864 h 1652252"/>
                    <a:gd name="connsiteX38" fmla="*/ 883079 w 2093616"/>
                    <a:gd name="connsiteY38" fmla="*/ 85551 h 1652252"/>
                    <a:gd name="connsiteX39" fmla="*/ 876508 w 2093616"/>
                    <a:gd name="connsiteY39" fmla="*/ 26114 h 1652252"/>
                    <a:gd name="connsiteX40" fmla="*/ 1143271 w 2093616"/>
                    <a:gd name="connsiteY40" fmla="*/ 30860 h 1652252"/>
                    <a:gd name="connsiteX41" fmla="*/ 1148672 w 2093616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81054 w 2112671"/>
                    <a:gd name="connsiteY26" fmla="*/ 1298536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81054 w 2112671"/>
                    <a:gd name="connsiteY26" fmla="*/ 1298536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67727 w 2112671"/>
                    <a:gd name="connsiteY0" fmla="*/ 95750 h 1652252"/>
                    <a:gd name="connsiteX1" fmla="*/ 1813974 w 2112671"/>
                    <a:gd name="connsiteY1" fmla="*/ 0 h 1652252"/>
                    <a:gd name="connsiteX2" fmla="*/ 1792715 w 2112671"/>
                    <a:gd name="connsiteY2" fmla="*/ 263507 h 1652252"/>
                    <a:gd name="connsiteX3" fmla="*/ 1171855 w 2112671"/>
                    <a:gd name="connsiteY3" fmla="*/ 185166 h 1652252"/>
                    <a:gd name="connsiteX4" fmla="*/ 1164709 w 2112671"/>
                    <a:gd name="connsiteY4" fmla="*/ 227897 h 1652252"/>
                    <a:gd name="connsiteX5" fmla="*/ 1263557 w 2112671"/>
                    <a:gd name="connsiteY5" fmla="*/ 225438 h 1652252"/>
                    <a:gd name="connsiteX6" fmla="*/ 1268042 w 2112671"/>
                    <a:gd name="connsiteY6" fmla="*/ 274099 h 1652252"/>
                    <a:gd name="connsiteX7" fmla="*/ 1367163 w 2112671"/>
                    <a:gd name="connsiteY7" fmla="*/ 360836 h 1652252"/>
                    <a:gd name="connsiteX8" fmla="*/ 1360017 w 2112671"/>
                    <a:gd name="connsiteY8" fmla="*/ 441550 h 1652252"/>
                    <a:gd name="connsiteX9" fmla="*/ 1421946 w 2112671"/>
                    <a:gd name="connsiteY9" fmla="*/ 546003 h 1652252"/>
                    <a:gd name="connsiteX10" fmla="*/ 1526744 w 2112671"/>
                    <a:gd name="connsiteY10" fmla="*/ 624342 h 1652252"/>
                    <a:gd name="connsiteX11" fmla="*/ 1695853 w 2112671"/>
                    <a:gd name="connsiteY11" fmla="*/ 626717 h 1652252"/>
                    <a:gd name="connsiteX12" fmla="*/ 2060272 w 2112671"/>
                    <a:gd name="connsiteY12" fmla="*/ 970936 h 1652252"/>
                    <a:gd name="connsiteX13" fmla="*/ 2055507 w 2112671"/>
                    <a:gd name="connsiteY13" fmla="*/ 1407739 h 1652252"/>
                    <a:gd name="connsiteX14" fmla="*/ 2112671 w 2112671"/>
                    <a:gd name="connsiteY14" fmla="*/ 1402988 h 1652252"/>
                    <a:gd name="connsiteX15" fmla="*/ 2107907 w 2112671"/>
                    <a:gd name="connsiteY15" fmla="*/ 1652252 h 1652252"/>
                    <a:gd name="connsiteX16" fmla="*/ 1531508 w 2112671"/>
                    <a:gd name="connsiteY16" fmla="*/ 1640381 h 1652252"/>
                    <a:gd name="connsiteX17" fmla="*/ 1531508 w 2112671"/>
                    <a:gd name="connsiteY17" fmla="*/ 1405364 h 1652252"/>
                    <a:gd name="connsiteX18" fmla="*/ 1586290 w 2112671"/>
                    <a:gd name="connsiteY18" fmla="*/ 1400616 h 1652252"/>
                    <a:gd name="connsiteX19" fmla="*/ 1586290 w 2112671"/>
                    <a:gd name="connsiteY19" fmla="*/ 1289040 h 1652252"/>
                    <a:gd name="connsiteX20" fmla="*/ 1526744 w 2112671"/>
                    <a:gd name="connsiteY20" fmla="*/ 1215448 h 1652252"/>
                    <a:gd name="connsiteX21" fmla="*/ 1450526 w 2112671"/>
                    <a:gd name="connsiteY21" fmla="*/ 1215449 h 1652252"/>
                    <a:gd name="connsiteX22" fmla="*/ 1314763 w 2112671"/>
                    <a:gd name="connsiteY22" fmla="*/ 1289040 h 1652252"/>
                    <a:gd name="connsiteX23" fmla="*/ 743129 w 2112671"/>
                    <a:gd name="connsiteY23" fmla="*/ 1293788 h 1652252"/>
                    <a:gd name="connsiteX24" fmla="*/ 619272 w 2112671"/>
                    <a:gd name="connsiteY24" fmla="*/ 1210702 h 1652252"/>
                    <a:gd name="connsiteX25" fmla="*/ 288200 w 2112671"/>
                    <a:gd name="connsiteY25" fmla="*/ 1220196 h 1652252"/>
                    <a:gd name="connsiteX26" fmla="*/ 290581 w 2112671"/>
                    <a:gd name="connsiteY26" fmla="*/ 1291414 h 1652252"/>
                    <a:gd name="connsiteX27" fmla="*/ 0 w 2112671"/>
                    <a:gd name="connsiteY27" fmla="*/ 1289040 h 1652252"/>
                    <a:gd name="connsiteX28" fmla="*/ 38109 w 2112671"/>
                    <a:gd name="connsiteY28" fmla="*/ 576863 h 1652252"/>
                    <a:gd name="connsiteX29" fmla="*/ 242947 w 2112671"/>
                    <a:gd name="connsiteY29" fmla="*/ 567367 h 1652252"/>
                    <a:gd name="connsiteX30" fmla="*/ 247710 w 2112671"/>
                    <a:gd name="connsiteY30" fmla="*/ 648080 h 1652252"/>
                    <a:gd name="connsiteX31" fmla="*/ 571637 w 2112671"/>
                    <a:gd name="connsiteY31" fmla="*/ 638585 h 1652252"/>
                    <a:gd name="connsiteX32" fmla="*/ 685964 w 2112671"/>
                    <a:gd name="connsiteY32" fmla="*/ 543628 h 1652252"/>
                    <a:gd name="connsiteX33" fmla="*/ 719310 w 2112671"/>
                    <a:gd name="connsiteY33" fmla="*/ 386949 h 1652252"/>
                    <a:gd name="connsiteX34" fmla="*/ 786001 w 2112671"/>
                    <a:gd name="connsiteY34" fmla="*/ 282497 h 1652252"/>
                    <a:gd name="connsiteX35" fmla="*/ 832148 w 2112671"/>
                    <a:gd name="connsiteY35" fmla="*/ 204071 h 1652252"/>
                    <a:gd name="connsiteX36" fmla="*/ 243064 w 2112671"/>
                    <a:gd name="connsiteY36" fmla="*/ 274410 h 1652252"/>
                    <a:gd name="connsiteX37" fmla="*/ 268352 w 2112671"/>
                    <a:gd name="connsiteY37" fmla="*/ 30864 h 1652252"/>
                    <a:gd name="connsiteX38" fmla="*/ 902134 w 2112671"/>
                    <a:gd name="connsiteY38" fmla="*/ 85551 h 1652252"/>
                    <a:gd name="connsiteX39" fmla="*/ 895563 w 2112671"/>
                    <a:gd name="connsiteY39" fmla="*/ 26114 h 1652252"/>
                    <a:gd name="connsiteX40" fmla="*/ 1162326 w 2112671"/>
                    <a:gd name="connsiteY40" fmla="*/ 30860 h 1652252"/>
                    <a:gd name="connsiteX41" fmla="*/ 1167727 w 2112671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47711 w 2117435"/>
                    <a:gd name="connsiteY29" fmla="*/ 567367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52474 w 2117435"/>
                    <a:gd name="connsiteY30" fmla="*/ 648080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76401 w 2117435"/>
                    <a:gd name="connsiteY31" fmla="*/ 638585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90728 w 2117435"/>
                    <a:gd name="connsiteY32" fmla="*/ 543628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724074 w 2117435"/>
                    <a:gd name="connsiteY33" fmla="*/ 386949 h 1652252"/>
                    <a:gd name="connsiteX34" fmla="*/ 790765 w 2117435"/>
                    <a:gd name="connsiteY34" fmla="*/ 282497 h 1652252"/>
                    <a:gd name="connsiteX35" fmla="*/ 836912 w 2117435"/>
                    <a:gd name="connsiteY35" fmla="*/ 204071 h 1652252"/>
                    <a:gd name="connsiteX36" fmla="*/ 247828 w 2117435"/>
                    <a:gd name="connsiteY36" fmla="*/ 274410 h 1652252"/>
                    <a:gd name="connsiteX37" fmla="*/ 273116 w 2117435"/>
                    <a:gd name="connsiteY37" fmla="*/ 30864 h 1652252"/>
                    <a:gd name="connsiteX38" fmla="*/ 906898 w 2117435"/>
                    <a:gd name="connsiteY38" fmla="*/ 85551 h 1652252"/>
                    <a:gd name="connsiteX39" fmla="*/ 900327 w 2117435"/>
                    <a:gd name="connsiteY39" fmla="*/ 26114 h 1652252"/>
                    <a:gd name="connsiteX40" fmla="*/ 1167090 w 2117435"/>
                    <a:gd name="connsiteY40" fmla="*/ 30860 h 1652252"/>
                    <a:gd name="connsiteX41" fmla="*/ 1172491 w 2117435"/>
                    <a:gd name="connsiteY41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24074 w 2117435"/>
                    <a:gd name="connsiteY34" fmla="*/ 386949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43129 w 2117435"/>
                    <a:gd name="connsiteY35" fmla="*/ 310983 h 1652252"/>
                    <a:gd name="connsiteX36" fmla="*/ 790765 w 2117435"/>
                    <a:gd name="connsiteY36" fmla="*/ 282497 h 1652252"/>
                    <a:gd name="connsiteX37" fmla="*/ 836912 w 2117435"/>
                    <a:gd name="connsiteY37" fmla="*/ 204071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90765 w 2117435"/>
                    <a:gd name="connsiteY35" fmla="*/ 282497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36912 w 2117435"/>
                    <a:gd name="connsiteY36" fmla="*/ 204071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47928 w 2117435"/>
                    <a:gd name="connsiteY36" fmla="*/ 244513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47928 w 2117435"/>
                    <a:gd name="connsiteY36" fmla="*/ 244513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82167 w 2117435"/>
                    <a:gd name="connsiteY36" fmla="*/ 187454 h 1652252"/>
                    <a:gd name="connsiteX37" fmla="*/ 247828 w 2117435"/>
                    <a:gd name="connsiteY37" fmla="*/ 274410 h 1652252"/>
                    <a:gd name="connsiteX38" fmla="*/ 273116 w 2117435"/>
                    <a:gd name="connsiteY38" fmla="*/ 30864 h 1652252"/>
                    <a:gd name="connsiteX39" fmla="*/ 906898 w 2117435"/>
                    <a:gd name="connsiteY39" fmla="*/ 85551 h 1652252"/>
                    <a:gd name="connsiteX40" fmla="*/ 900327 w 2117435"/>
                    <a:gd name="connsiteY40" fmla="*/ 26114 h 1652252"/>
                    <a:gd name="connsiteX41" fmla="*/ 1167090 w 2117435"/>
                    <a:gd name="connsiteY41" fmla="*/ 30860 h 1652252"/>
                    <a:gd name="connsiteX42" fmla="*/ 1172491 w 2117435"/>
                    <a:gd name="connsiteY42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82167 w 2117435"/>
                    <a:gd name="connsiteY37" fmla="*/ 187454 h 1652252"/>
                    <a:gd name="connsiteX38" fmla="*/ 247828 w 2117435"/>
                    <a:gd name="connsiteY38" fmla="*/ 274410 h 1652252"/>
                    <a:gd name="connsiteX39" fmla="*/ 273116 w 2117435"/>
                    <a:gd name="connsiteY39" fmla="*/ 30864 h 1652252"/>
                    <a:gd name="connsiteX40" fmla="*/ 906898 w 2117435"/>
                    <a:gd name="connsiteY40" fmla="*/ 85551 h 1652252"/>
                    <a:gd name="connsiteX41" fmla="*/ 900327 w 2117435"/>
                    <a:gd name="connsiteY41" fmla="*/ 26114 h 1652252"/>
                    <a:gd name="connsiteX42" fmla="*/ 1167090 w 2117435"/>
                    <a:gd name="connsiteY42" fmla="*/ 30860 h 1652252"/>
                    <a:gd name="connsiteX43" fmla="*/ 1172491 w 2117435"/>
                    <a:gd name="connsiteY43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247828 w 2117435"/>
                    <a:gd name="connsiteY39" fmla="*/ 274410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331192 w 2117435"/>
                    <a:gd name="connsiteY39" fmla="*/ 177080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82167 w 2117435"/>
                    <a:gd name="connsiteY38" fmla="*/ 187454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795528 w 2117435"/>
                    <a:gd name="connsiteY36" fmla="*/ 223148 h 1652252"/>
                    <a:gd name="connsiteX37" fmla="*/ 890801 w 2117435"/>
                    <a:gd name="connsiteY37" fmla="*/ 218400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18400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74028 w 2117435"/>
                    <a:gd name="connsiteY39" fmla="*/ 262541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3116 w 2117435"/>
                    <a:gd name="connsiteY40" fmla="*/ 30864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25438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1 w 2117435"/>
                    <a:gd name="connsiteY0" fmla="*/ 95750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1 w 2117435"/>
                    <a:gd name="connsiteY44" fmla="*/ 95750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02988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172492 w 2117435"/>
                    <a:gd name="connsiteY0" fmla="*/ 81505 h 1652252"/>
                    <a:gd name="connsiteX1" fmla="*/ 1818738 w 2117435"/>
                    <a:gd name="connsiteY1" fmla="*/ 0 h 1652252"/>
                    <a:gd name="connsiteX2" fmla="*/ 1797479 w 2117435"/>
                    <a:gd name="connsiteY2" fmla="*/ 263507 h 1652252"/>
                    <a:gd name="connsiteX3" fmla="*/ 1176619 w 2117435"/>
                    <a:gd name="connsiteY3" fmla="*/ 185166 h 1652252"/>
                    <a:gd name="connsiteX4" fmla="*/ 1169473 w 2117435"/>
                    <a:gd name="connsiteY4" fmla="*/ 227897 h 1652252"/>
                    <a:gd name="connsiteX5" fmla="*/ 1268321 w 2117435"/>
                    <a:gd name="connsiteY5" fmla="*/ 230186 h 1652252"/>
                    <a:gd name="connsiteX6" fmla="*/ 1272806 w 2117435"/>
                    <a:gd name="connsiteY6" fmla="*/ 274099 h 1652252"/>
                    <a:gd name="connsiteX7" fmla="*/ 1371927 w 2117435"/>
                    <a:gd name="connsiteY7" fmla="*/ 360836 h 1652252"/>
                    <a:gd name="connsiteX8" fmla="*/ 1364781 w 2117435"/>
                    <a:gd name="connsiteY8" fmla="*/ 441550 h 1652252"/>
                    <a:gd name="connsiteX9" fmla="*/ 1426710 w 2117435"/>
                    <a:gd name="connsiteY9" fmla="*/ 546003 h 1652252"/>
                    <a:gd name="connsiteX10" fmla="*/ 1531508 w 2117435"/>
                    <a:gd name="connsiteY10" fmla="*/ 624342 h 1652252"/>
                    <a:gd name="connsiteX11" fmla="*/ 1700617 w 2117435"/>
                    <a:gd name="connsiteY11" fmla="*/ 626717 h 1652252"/>
                    <a:gd name="connsiteX12" fmla="*/ 2065036 w 2117435"/>
                    <a:gd name="connsiteY12" fmla="*/ 970936 h 1652252"/>
                    <a:gd name="connsiteX13" fmla="*/ 2060271 w 2117435"/>
                    <a:gd name="connsiteY13" fmla="*/ 1407739 h 1652252"/>
                    <a:gd name="connsiteX14" fmla="*/ 2117435 w 2117435"/>
                    <a:gd name="connsiteY14" fmla="*/ 1410110 h 1652252"/>
                    <a:gd name="connsiteX15" fmla="*/ 2112671 w 2117435"/>
                    <a:gd name="connsiteY15" fmla="*/ 1652252 h 1652252"/>
                    <a:gd name="connsiteX16" fmla="*/ 1536272 w 2117435"/>
                    <a:gd name="connsiteY16" fmla="*/ 1640381 h 1652252"/>
                    <a:gd name="connsiteX17" fmla="*/ 1536272 w 2117435"/>
                    <a:gd name="connsiteY17" fmla="*/ 1405364 h 1652252"/>
                    <a:gd name="connsiteX18" fmla="*/ 1591054 w 2117435"/>
                    <a:gd name="connsiteY18" fmla="*/ 1400616 h 1652252"/>
                    <a:gd name="connsiteX19" fmla="*/ 1591054 w 2117435"/>
                    <a:gd name="connsiteY19" fmla="*/ 1289040 h 1652252"/>
                    <a:gd name="connsiteX20" fmla="*/ 1531508 w 2117435"/>
                    <a:gd name="connsiteY20" fmla="*/ 1215448 h 1652252"/>
                    <a:gd name="connsiteX21" fmla="*/ 1455290 w 2117435"/>
                    <a:gd name="connsiteY21" fmla="*/ 1215449 h 1652252"/>
                    <a:gd name="connsiteX22" fmla="*/ 1319527 w 2117435"/>
                    <a:gd name="connsiteY22" fmla="*/ 1289040 h 1652252"/>
                    <a:gd name="connsiteX23" fmla="*/ 747893 w 2117435"/>
                    <a:gd name="connsiteY23" fmla="*/ 1293788 h 1652252"/>
                    <a:gd name="connsiteX24" fmla="*/ 624036 w 2117435"/>
                    <a:gd name="connsiteY24" fmla="*/ 1210702 h 1652252"/>
                    <a:gd name="connsiteX25" fmla="*/ 292964 w 2117435"/>
                    <a:gd name="connsiteY25" fmla="*/ 1220196 h 1652252"/>
                    <a:gd name="connsiteX26" fmla="*/ 295345 w 2117435"/>
                    <a:gd name="connsiteY26" fmla="*/ 1291414 h 1652252"/>
                    <a:gd name="connsiteX27" fmla="*/ 4764 w 2117435"/>
                    <a:gd name="connsiteY27" fmla="*/ 1289040 h 1652252"/>
                    <a:gd name="connsiteX28" fmla="*/ 0 w 2117435"/>
                    <a:gd name="connsiteY28" fmla="*/ 531758 h 1652252"/>
                    <a:gd name="connsiteX29" fmla="*/ 288202 w 2117435"/>
                    <a:gd name="connsiteY29" fmla="*/ 527010 h 1652252"/>
                    <a:gd name="connsiteX30" fmla="*/ 288201 w 2117435"/>
                    <a:gd name="connsiteY30" fmla="*/ 621967 h 1652252"/>
                    <a:gd name="connsiteX31" fmla="*/ 531146 w 2117435"/>
                    <a:gd name="connsiteY31" fmla="*/ 612472 h 1652252"/>
                    <a:gd name="connsiteX32" fmla="*/ 631182 w 2117435"/>
                    <a:gd name="connsiteY32" fmla="*/ 534133 h 1652252"/>
                    <a:gd name="connsiteX33" fmla="*/ 693110 w 2117435"/>
                    <a:gd name="connsiteY33" fmla="*/ 441549 h 1652252"/>
                    <a:gd name="connsiteX34" fmla="*/ 700255 w 2117435"/>
                    <a:gd name="connsiteY34" fmla="*/ 358462 h 1652252"/>
                    <a:gd name="connsiteX35" fmla="*/ 788383 w 2117435"/>
                    <a:gd name="connsiteY35" fmla="*/ 277749 h 1652252"/>
                    <a:gd name="connsiteX36" fmla="*/ 800291 w 2117435"/>
                    <a:gd name="connsiteY36" fmla="*/ 230270 h 1652252"/>
                    <a:gd name="connsiteX37" fmla="*/ 890801 w 2117435"/>
                    <a:gd name="connsiteY37" fmla="*/ 225521 h 1652252"/>
                    <a:gd name="connsiteX38" fmla="*/ 894075 w 2117435"/>
                    <a:gd name="connsiteY38" fmla="*/ 177959 h 1652252"/>
                    <a:gd name="connsiteX39" fmla="*/ 281173 w 2117435"/>
                    <a:gd name="connsiteY39" fmla="*/ 257793 h 1652252"/>
                    <a:gd name="connsiteX40" fmla="*/ 277880 w 2117435"/>
                    <a:gd name="connsiteY40" fmla="*/ 3 h 1652252"/>
                    <a:gd name="connsiteX41" fmla="*/ 906898 w 2117435"/>
                    <a:gd name="connsiteY41" fmla="*/ 85551 h 1652252"/>
                    <a:gd name="connsiteX42" fmla="*/ 900327 w 2117435"/>
                    <a:gd name="connsiteY42" fmla="*/ 26114 h 1652252"/>
                    <a:gd name="connsiteX43" fmla="*/ 1167090 w 2117435"/>
                    <a:gd name="connsiteY43" fmla="*/ 30860 h 1652252"/>
                    <a:gd name="connsiteX44" fmla="*/ 1172492 w 2117435"/>
                    <a:gd name="connsiteY44" fmla="*/ 81505 h 1652252"/>
                    <a:gd name="connsiteX0" fmla="*/ 1581064 w 2526007"/>
                    <a:gd name="connsiteY0" fmla="*/ 81505 h 1652252"/>
                    <a:gd name="connsiteX1" fmla="*/ 2227310 w 2526007"/>
                    <a:gd name="connsiteY1" fmla="*/ 0 h 1652252"/>
                    <a:gd name="connsiteX2" fmla="*/ 2206051 w 2526007"/>
                    <a:gd name="connsiteY2" fmla="*/ 263507 h 1652252"/>
                    <a:gd name="connsiteX3" fmla="*/ 1585191 w 2526007"/>
                    <a:gd name="connsiteY3" fmla="*/ 185166 h 1652252"/>
                    <a:gd name="connsiteX4" fmla="*/ 1578045 w 2526007"/>
                    <a:gd name="connsiteY4" fmla="*/ 227897 h 1652252"/>
                    <a:gd name="connsiteX5" fmla="*/ 1676893 w 2526007"/>
                    <a:gd name="connsiteY5" fmla="*/ 230186 h 1652252"/>
                    <a:gd name="connsiteX6" fmla="*/ 1681378 w 2526007"/>
                    <a:gd name="connsiteY6" fmla="*/ 274099 h 1652252"/>
                    <a:gd name="connsiteX7" fmla="*/ 1780499 w 2526007"/>
                    <a:gd name="connsiteY7" fmla="*/ 360836 h 1652252"/>
                    <a:gd name="connsiteX8" fmla="*/ 1773353 w 2526007"/>
                    <a:gd name="connsiteY8" fmla="*/ 441550 h 1652252"/>
                    <a:gd name="connsiteX9" fmla="*/ 1835282 w 2526007"/>
                    <a:gd name="connsiteY9" fmla="*/ 546003 h 1652252"/>
                    <a:gd name="connsiteX10" fmla="*/ 1940080 w 2526007"/>
                    <a:gd name="connsiteY10" fmla="*/ 624342 h 1652252"/>
                    <a:gd name="connsiteX11" fmla="*/ 2109189 w 2526007"/>
                    <a:gd name="connsiteY11" fmla="*/ 626717 h 1652252"/>
                    <a:gd name="connsiteX12" fmla="*/ 2473608 w 2526007"/>
                    <a:gd name="connsiteY12" fmla="*/ 970936 h 1652252"/>
                    <a:gd name="connsiteX13" fmla="*/ 2468843 w 2526007"/>
                    <a:gd name="connsiteY13" fmla="*/ 1407739 h 1652252"/>
                    <a:gd name="connsiteX14" fmla="*/ 2526007 w 2526007"/>
                    <a:gd name="connsiteY14" fmla="*/ 1410110 h 1652252"/>
                    <a:gd name="connsiteX15" fmla="*/ 2521243 w 2526007"/>
                    <a:gd name="connsiteY15" fmla="*/ 1652252 h 1652252"/>
                    <a:gd name="connsiteX16" fmla="*/ 1944844 w 2526007"/>
                    <a:gd name="connsiteY16" fmla="*/ 1640381 h 1652252"/>
                    <a:gd name="connsiteX17" fmla="*/ 1944844 w 2526007"/>
                    <a:gd name="connsiteY17" fmla="*/ 1405364 h 1652252"/>
                    <a:gd name="connsiteX18" fmla="*/ 1999626 w 2526007"/>
                    <a:gd name="connsiteY18" fmla="*/ 1400616 h 1652252"/>
                    <a:gd name="connsiteX19" fmla="*/ 1999626 w 2526007"/>
                    <a:gd name="connsiteY19" fmla="*/ 1289040 h 1652252"/>
                    <a:gd name="connsiteX20" fmla="*/ 1940080 w 2526007"/>
                    <a:gd name="connsiteY20" fmla="*/ 1215448 h 1652252"/>
                    <a:gd name="connsiteX21" fmla="*/ 1863862 w 2526007"/>
                    <a:gd name="connsiteY21" fmla="*/ 1215449 h 1652252"/>
                    <a:gd name="connsiteX22" fmla="*/ 1728099 w 2526007"/>
                    <a:gd name="connsiteY22" fmla="*/ 1289040 h 1652252"/>
                    <a:gd name="connsiteX23" fmla="*/ 1156465 w 2526007"/>
                    <a:gd name="connsiteY23" fmla="*/ 1293788 h 1652252"/>
                    <a:gd name="connsiteX24" fmla="*/ 1032608 w 2526007"/>
                    <a:gd name="connsiteY24" fmla="*/ 1210702 h 1652252"/>
                    <a:gd name="connsiteX25" fmla="*/ 701536 w 2526007"/>
                    <a:gd name="connsiteY25" fmla="*/ 1220196 h 1652252"/>
                    <a:gd name="connsiteX26" fmla="*/ 703917 w 2526007"/>
                    <a:gd name="connsiteY26" fmla="*/ 1291414 h 1652252"/>
                    <a:gd name="connsiteX27" fmla="*/ 0 w 2526007"/>
                    <a:gd name="connsiteY27" fmla="*/ 1289040 h 1652252"/>
                    <a:gd name="connsiteX28" fmla="*/ 408572 w 2526007"/>
                    <a:gd name="connsiteY28" fmla="*/ 531758 h 1652252"/>
                    <a:gd name="connsiteX29" fmla="*/ 696774 w 2526007"/>
                    <a:gd name="connsiteY29" fmla="*/ 527010 h 1652252"/>
                    <a:gd name="connsiteX30" fmla="*/ 696773 w 2526007"/>
                    <a:gd name="connsiteY30" fmla="*/ 621967 h 1652252"/>
                    <a:gd name="connsiteX31" fmla="*/ 939718 w 2526007"/>
                    <a:gd name="connsiteY31" fmla="*/ 612472 h 1652252"/>
                    <a:gd name="connsiteX32" fmla="*/ 1039754 w 2526007"/>
                    <a:gd name="connsiteY32" fmla="*/ 534133 h 1652252"/>
                    <a:gd name="connsiteX33" fmla="*/ 1101682 w 2526007"/>
                    <a:gd name="connsiteY33" fmla="*/ 441549 h 1652252"/>
                    <a:gd name="connsiteX34" fmla="*/ 1108827 w 2526007"/>
                    <a:gd name="connsiteY34" fmla="*/ 358462 h 1652252"/>
                    <a:gd name="connsiteX35" fmla="*/ 1196955 w 2526007"/>
                    <a:gd name="connsiteY35" fmla="*/ 277749 h 1652252"/>
                    <a:gd name="connsiteX36" fmla="*/ 1208863 w 2526007"/>
                    <a:gd name="connsiteY36" fmla="*/ 230270 h 1652252"/>
                    <a:gd name="connsiteX37" fmla="*/ 1299373 w 2526007"/>
                    <a:gd name="connsiteY37" fmla="*/ 225521 h 1652252"/>
                    <a:gd name="connsiteX38" fmla="*/ 1302647 w 2526007"/>
                    <a:gd name="connsiteY38" fmla="*/ 177959 h 1652252"/>
                    <a:gd name="connsiteX39" fmla="*/ 689745 w 2526007"/>
                    <a:gd name="connsiteY39" fmla="*/ 257793 h 1652252"/>
                    <a:gd name="connsiteX40" fmla="*/ 686452 w 2526007"/>
                    <a:gd name="connsiteY40" fmla="*/ 3 h 1652252"/>
                    <a:gd name="connsiteX41" fmla="*/ 1315470 w 2526007"/>
                    <a:gd name="connsiteY41" fmla="*/ 85551 h 1652252"/>
                    <a:gd name="connsiteX42" fmla="*/ 1308899 w 2526007"/>
                    <a:gd name="connsiteY42" fmla="*/ 26114 h 1652252"/>
                    <a:gd name="connsiteX43" fmla="*/ 1575662 w 2526007"/>
                    <a:gd name="connsiteY43" fmla="*/ 30860 h 1652252"/>
                    <a:gd name="connsiteX44" fmla="*/ 1581064 w 2526007"/>
                    <a:gd name="connsiteY44" fmla="*/ 81505 h 1652252"/>
                    <a:gd name="connsiteX0" fmla="*/ 1581064 w 2526007"/>
                    <a:gd name="connsiteY0" fmla="*/ 81505 h 1652252"/>
                    <a:gd name="connsiteX1" fmla="*/ 2227310 w 2526007"/>
                    <a:gd name="connsiteY1" fmla="*/ 0 h 1652252"/>
                    <a:gd name="connsiteX2" fmla="*/ 2206051 w 2526007"/>
                    <a:gd name="connsiteY2" fmla="*/ 263507 h 1652252"/>
                    <a:gd name="connsiteX3" fmla="*/ 1585191 w 2526007"/>
                    <a:gd name="connsiteY3" fmla="*/ 185166 h 1652252"/>
                    <a:gd name="connsiteX4" fmla="*/ 1578045 w 2526007"/>
                    <a:gd name="connsiteY4" fmla="*/ 227897 h 1652252"/>
                    <a:gd name="connsiteX5" fmla="*/ 1676893 w 2526007"/>
                    <a:gd name="connsiteY5" fmla="*/ 230186 h 1652252"/>
                    <a:gd name="connsiteX6" fmla="*/ 1681378 w 2526007"/>
                    <a:gd name="connsiteY6" fmla="*/ 274099 h 1652252"/>
                    <a:gd name="connsiteX7" fmla="*/ 1780499 w 2526007"/>
                    <a:gd name="connsiteY7" fmla="*/ 360836 h 1652252"/>
                    <a:gd name="connsiteX8" fmla="*/ 1773353 w 2526007"/>
                    <a:gd name="connsiteY8" fmla="*/ 441550 h 1652252"/>
                    <a:gd name="connsiteX9" fmla="*/ 1835282 w 2526007"/>
                    <a:gd name="connsiteY9" fmla="*/ 546003 h 1652252"/>
                    <a:gd name="connsiteX10" fmla="*/ 1940080 w 2526007"/>
                    <a:gd name="connsiteY10" fmla="*/ 624342 h 1652252"/>
                    <a:gd name="connsiteX11" fmla="*/ 2109189 w 2526007"/>
                    <a:gd name="connsiteY11" fmla="*/ 626717 h 1652252"/>
                    <a:gd name="connsiteX12" fmla="*/ 2473608 w 2526007"/>
                    <a:gd name="connsiteY12" fmla="*/ 970936 h 1652252"/>
                    <a:gd name="connsiteX13" fmla="*/ 2468843 w 2526007"/>
                    <a:gd name="connsiteY13" fmla="*/ 1407739 h 1652252"/>
                    <a:gd name="connsiteX14" fmla="*/ 2526007 w 2526007"/>
                    <a:gd name="connsiteY14" fmla="*/ 1410110 h 1652252"/>
                    <a:gd name="connsiteX15" fmla="*/ 2521243 w 2526007"/>
                    <a:gd name="connsiteY15" fmla="*/ 1652252 h 1652252"/>
                    <a:gd name="connsiteX16" fmla="*/ 1944844 w 2526007"/>
                    <a:gd name="connsiteY16" fmla="*/ 1640381 h 1652252"/>
                    <a:gd name="connsiteX17" fmla="*/ 1944844 w 2526007"/>
                    <a:gd name="connsiteY17" fmla="*/ 1405364 h 1652252"/>
                    <a:gd name="connsiteX18" fmla="*/ 1999626 w 2526007"/>
                    <a:gd name="connsiteY18" fmla="*/ 1400616 h 1652252"/>
                    <a:gd name="connsiteX19" fmla="*/ 1999626 w 2526007"/>
                    <a:gd name="connsiteY19" fmla="*/ 1289040 h 1652252"/>
                    <a:gd name="connsiteX20" fmla="*/ 1940080 w 2526007"/>
                    <a:gd name="connsiteY20" fmla="*/ 1215448 h 1652252"/>
                    <a:gd name="connsiteX21" fmla="*/ 1863862 w 2526007"/>
                    <a:gd name="connsiteY21" fmla="*/ 1215449 h 1652252"/>
                    <a:gd name="connsiteX22" fmla="*/ 1728099 w 2526007"/>
                    <a:gd name="connsiteY22" fmla="*/ 1289040 h 1652252"/>
                    <a:gd name="connsiteX23" fmla="*/ 1156465 w 2526007"/>
                    <a:gd name="connsiteY23" fmla="*/ 1293788 h 1652252"/>
                    <a:gd name="connsiteX24" fmla="*/ 1032608 w 2526007"/>
                    <a:gd name="connsiteY24" fmla="*/ 1210702 h 1652252"/>
                    <a:gd name="connsiteX25" fmla="*/ 701536 w 2526007"/>
                    <a:gd name="connsiteY25" fmla="*/ 1220196 h 1652252"/>
                    <a:gd name="connsiteX26" fmla="*/ 703917 w 2526007"/>
                    <a:gd name="connsiteY26" fmla="*/ 1291414 h 1652252"/>
                    <a:gd name="connsiteX27" fmla="*/ 0 w 2526007"/>
                    <a:gd name="connsiteY27" fmla="*/ 1289040 h 1652252"/>
                    <a:gd name="connsiteX28" fmla="*/ 118357 w 2526007"/>
                    <a:gd name="connsiteY28" fmla="*/ 531758 h 1652252"/>
                    <a:gd name="connsiteX29" fmla="*/ 696774 w 2526007"/>
                    <a:gd name="connsiteY29" fmla="*/ 527010 h 1652252"/>
                    <a:gd name="connsiteX30" fmla="*/ 696773 w 2526007"/>
                    <a:gd name="connsiteY30" fmla="*/ 621967 h 1652252"/>
                    <a:gd name="connsiteX31" fmla="*/ 939718 w 2526007"/>
                    <a:gd name="connsiteY31" fmla="*/ 612472 h 1652252"/>
                    <a:gd name="connsiteX32" fmla="*/ 1039754 w 2526007"/>
                    <a:gd name="connsiteY32" fmla="*/ 534133 h 1652252"/>
                    <a:gd name="connsiteX33" fmla="*/ 1101682 w 2526007"/>
                    <a:gd name="connsiteY33" fmla="*/ 441549 h 1652252"/>
                    <a:gd name="connsiteX34" fmla="*/ 1108827 w 2526007"/>
                    <a:gd name="connsiteY34" fmla="*/ 358462 h 1652252"/>
                    <a:gd name="connsiteX35" fmla="*/ 1196955 w 2526007"/>
                    <a:gd name="connsiteY35" fmla="*/ 277749 h 1652252"/>
                    <a:gd name="connsiteX36" fmla="*/ 1208863 w 2526007"/>
                    <a:gd name="connsiteY36" fmla="*/ 230270 h 1652252"/>
                    <a:gd name="connsiteX37" fmla="*/ 1299373 w 2526007"/>
                    <a:gd name="connsiteY37" fmla="*/ 225521 h 1652252"/>
                    <a:gd name="connsiteX38" fmla="*/ 1302647 w 2526007"/>
                    <a:gd name="connsiteY38" fmla="*/ 177959 h 1652252"/>
                    <a:gd name="connsiteX39" fmla="*/ 689745 w 2526007"/>
                    <a:gd name="connsiteY39" fmla="*/ 257793 h 1652252"/>
                    <a:gd name="connsiteX40" fmla="*/ 686452 w 2526007"/>
                    <a:gd name="connsiteY40" fmla="*/ 3 h 1652252"/>
                    <a:gd name="connsiteX41" fmla="*/ 1315470 w 2526007"/>
                    <a:gd name="connsiteY41" fmla="*/ 85551 h 1652252"/>
                    <a:gd name="connsiteX42" fmla="*/ 1308899 w 2526007"/>
                    <a:gd name="connsiteY42" fmla="*/ 26114 h 1652252"/>
                    <a:gd name="connsiteX43" fmla="*/ 1575662 w 2526007"/>
                    <a:gd name="connsiteY43" fmla="*/ 30860 h 1652252"/>
                    <a:gd name="connsiteX44" fmla="*/ 1581064 w 2526007"/>
                    <a:gd name="connsiteY44" fmla="*/ 81505 h 1652252"/>
                    <a:gd name="connsiteX0" fmla="*/ 1642625 w 2587568"/>
                    <a:gd name="connsiteY0" fmla="*/ 81505 h 1652252"/>
                    <a:gd name="connsiteX1" fmla="*/ 2288871 w 2587568"/>
                    <a:gd name="connsiteY1" fmla="*/ 0 h 1652252"/>
                    <a:gd name="connsiteX2" fmla="*/ 2267612 w 2587568"/>
                    <a:gd name="connsiteY2" fmla="*/ 263507 h 1652252"/>
                    <a:gd name="connsiteX3" fmla="*/ 1646752 w 2587568"/>
                    <a:gd name="connsiteY3" fmla="*/ 185166 h 1652252"/>
                    <a:gd name="connsiteX4" fmla="*/ 1639606 w 2587568"/>
                    <a:gd name="connsiteY4" fmla="*/ 227897 h 1652252"/>
                    <a:gd name="connsiteX5" fmla="*/ 1738454 w 2587568"/>
                    <a:gd name="connsiteY5" fmla="*/ 230186 h 1652252"/>
                    <a:gd name="connsiteX6" fmla="*/ 1742939 w 2587568"/>
                    <a:gd name="connsiteY6" fmla="*/ 274099 h 1652252"/>
                    <a:gd name="connsiteX7" fmla="*/ 1842060 w 2587568"/>
                    <a:gd name="connsiteY7" fmla="*/ 360836 h 1652252"/>
                    <a:gd name="connsiteX8" fmla="*/ 1834914 w 2587568"/>
                    <a:gd name="connsiteY8" fmla="*/ 441550 h 1652252"/>
                    <a:gd name="connsiteX9" fmla="*/ 1896843 w 2587568"/>
                    <a:gd name="connsiteY9" fmla="*/ 546003 h 1652252"/>
                    <a:gd name="connsiteX10" fmla="*/ 2001641 w 2587568"/>
                    <a:gd name="connsiteY10" fmla="*/ 624342 h 1652252"/>
                    <a:gd name="connsiteX11" fmla="*/ 2170750 w 2587568"/>
                    <a:gd name="connsiteY11" fmla="*/ 626717 h 1652252"/>
                    <a:gd name="connsiteX12" fmla="*/ 2535169 w 2587568"/>
                    <a:gd name="connsiteY12" fmla="*/ 970936 h 1652252"/>
                    <a:gd name="connsiteX13" fmla="*/ 2530404 w 2587568"/>
                    <a:gd name="connsiteY13" fmla="*/ 1407739 h 1652252"/>
                    <a:gd name="connsiteX14" fmla="*/ 2587568 w 2587568"/>
                    <a:gd name="connsiteY14" fmla="*/ 1410110 h 1652252"/>
                    <a:gd name="connsiteX15" fmla="*/ 2582804 w 2587568"/>
                    <a:gd name="connsiteY15" fmla="*/ 1652252 h 1652252"/>
                    <a:gd name="connsiteX16" fmla="*/ 2006405 w 2587568"/>
                    <a:gd name="connsiteY16" fmla="*/ 1640381 h 1652252"/>
                    <a:gd name="connsiteX17" fmla="*/ 2006405 w 2587568"/>
                    <a:gd name="connsiteY17" fmla="*/ 1405364 h 1652252"/>
                    <a:gd name="connsiteX18" fmla="*/ 2061187 w 2587568"/>
                    <a:gd name="connsiteY18" fmla="*/ 1400616 h 1652252"/>
                    <a:gd name="connsiteX19" fmla="*/ 2061187 w 2587568"/>
                    <a:gd name="connsiteY19" fmla="*/ 1289040 h 1652252"/>
                    <a:gd name="connsiteX20" fmla="*/ 2001641 w 2587568"/>
                    <a:gd name="connsiteY20" fmla="*/ 1215448 h 1652252"/>
                    <a:gd name="connsiteX21" fmla="*/ 1925423 w 2587568"/>
                    <a:gd name="connsiteY21" fmla="*/ 1215449 h 1652252"/>
                    <a:gd name="connsiteX22" fmla="*/ 1789660 w 2587568"/>
                    <a:gd name="connsiteY22" fmla="*/ 1289040 h 1652252"/>
                    <a:gd name="connsiteX23" fmla="*/ 1218026 w 2587568"/>
                    <a:gd name="connsiteY23" fmla="*/ 1293788 h 1652252"/>
                    <a:gd name="connsiteX24" fmla="*/ 1094169 w 2587568"/>
                    <a:gd name="connsiteY24" fmla="*/ 1210702 h 1652252"/>
                    <a:gd name="connsiteX25" fmla="*/ 763097 w 2587568"/>
                    <a:gd name="connsiteY25" fmla="*/ 1220196 h 1652252"/>
                    <a:gd name="connsiteX26" fmla="*/ 765478 w 2587568"/>
                    <a:gd name="connsiteY26" fmla="*/ 1291414 h 1652252"/>
                    <a:gd name="connsiteX27" fmla="*/ 0 w 2587568"/>
                    <a:gd name="connsiteY27" fmla="*/ 1271510 h 1652252"/>
                    <a:gd name="connsiteX28" fmla="*/ 179918 w 2587568"/>
                    <a:gd name="connsiteY28" fmla="*/ 531758 h 1652252"/>
                    <a:gd name="connsiteX29" fmla="*/ 758335 w 2587568"/>
                    <a:gd name="connsiteY29" fmla="*/ 527010 h 1652252"/>
                    <a:gd name="connsiteX30" fmla="*/ 758334 w 2587568"/>
                    <a:gd name="connsiteY30" fmla="*/ 621967 h 1652252"/>
                    <a:gd name="connsiteX31" fmla="*/ 1001279 w 2587568"/>
                    <a:gd name="connsiteY31" fmla="*/ 612472 h 1652252"/>
                    <a:gd name="connsiteX32" fmla="*/ 1101315 w 2587568"/>
                    <a:gd name="connsiteY32" fmla="*/ 534133 h 1652252"/>
                    <a:gd name="connsiteX33" fmla="*/ 1163243 w 2587568"/>
                    <a:gd name="connsiteY33" fmla="*/ 441549 h 1652252"/>
                    <a:gd name="connsiteX34" fmla="*/ 1170388 w 2587568"/>
                    <a:gd name="connsiteY34" fmla="*/ 358462 h 1652252"/>
                    <a:gd name="connsiteX35" fmla="*/ 1258516 w 2587568"/>
                    <a:gd name="connsiteY35" fmla="*/ 277749 h 1652252"/>
                    <a:gd name="connsiteX36" fmla="*/ 1270424 w 2587568"/>
                    <a:gd name="connsiteY36" fmla="*/ 230270 h 1652252"/>
                    <a:gd name="connsiteX37" fmla="*/ 1360934 w 2587568"/>
                    <a:gd name="connsiteY37" fmla="*/ 225521 h 1652252"/>
                    <a:gd name="connsiteX38" fmla="*/ 1364208 w 2587568"/>
                    <a:gd name="connsiteY38" fmla="*/ 177959 h 1652252"/>
                    <a:gd name="connsiteX39" fmla="*/ 751306 w 2587568"/>
                    <a:gd name="connsiteY39" fmla="*/ 257793 h 1652252"/>
                    <a:gd name="connsiteX40" fmla="*/ 748013 w 2587568"/>
                    <a:gd name="connsiteY40" fmla="*/ 3 h 1652252"/>
                    <a:gd name="connsiteX41" fmla="*/ 1377031 w 2587568"/>
                    <a:gd name="connsiteY41" fmla="*/ 85551 h 1652252"/>
                    <a:gd name="connsiteX42" fmla="*/ 1370460 w 2587568"/>
                    <a:gd name="connsiteY42" fmla="*/ 26114 h 1652252"/>
                    <a:gd name="connsiteX43" fmla="*/ 1637223 w 2587568"/>
                    <a:gd name="connsiteY43" fmla="*/ 30860 h 1652252"/>
                    <a:gd name="connsiteX44" fmla="*/ 1642625 w 2587568"/>
                    <a:gd name="connsiteY44" fmla="*/ 81505 h 1652252"/>
                    <a:gd name="connsiteX0" fmla="*/ 1669008 w 2613951"/>
                    <a:gd name="connsiteY0" fmla="*/ 81505 h 1652252"/>
                    <a:gd name="connsiteX1" fmla="*/ 2315254 w 2613951"/>
                    <a:gd name="connsiteY1" fmla="*/ 0 h 1652252"/>
                    <a:gd name="connsiteX2" fmla="*/ 2293995 w 2613951"/>
                    <a:gd name="connsiteY2" fmla="*/ 263507 h 1652252"/>
                    <a:gd name="connsiteX3" fmla="*/ 1673135 w 2613951"/>
                    <a:gd name="connsiteY3" fmla="*/ 185166 h 1652252"/>
                    <a:gd name="connsiteX4" fmla="*/ 1665989 w 2613951"/>
                    <a:gd name="connsiteY4" fmla="*/ 227897 h 1652252"/>
                    <a:gd name="connsiteX5" fmla="*/ 1764837 w 2613951"/>
                    <a:gd name="connsiteY5" fmla="*/ 230186 h 1652252"/>
                    <a:gd name="connsiteX6" fmla="*/ 1769322 w 2613951"/>
                    <a:gd name="connsiteY6" fmla="*/ 274099 h 1652252"/>
                    <a:gd name="connsiteX7" fmla="*/ 1868443 w 2613951"/>
                    <a:gd name="connsiteY7" fmla="*/ 360836 h 1652252"/>
                    <a:gd name="connsiteX8" fmla="*/ 1861297 w 2613951"/>
                    <a:gd name="connsiteY8" fmla="*/ 441550 h 1652252"/>
                    <a:gd name="connsiteX9" fmla="*/ 1923226 w 2613951"/>
                    <a:gd name="connsiteY9" fmla="*/ 546003 h 1652252"/>
                    <a:gd name="connsiteX10" fmla="*/ 2028024 w 2613951"/>
                    <a:gd name="connsiteY10" fmla="*/ 624342 h 1652252"/>
                    <a:gd name="connsiteX11" fmla="*/ 2197133 w 2613951"/>
                    <a:gd name="connsiteY11" fmla="*/ 626717 h 1652252"/>
                    <a:gd name="connsiteX12" fmla="*/ 2561552 w 2613951"/>
                    <a:gd name="connsiteY12" fmla="*/ 970936 h 1652252"/>
                    <a:gd name="connsiteX13" fmla="*/ 2556787 w 2613951"/>
                    <a:gd name="connsiteY13" fmla="*/ 1407739 h 1652252"/>
                    <a:gd name="connsiteX14" fmla="*/ 2613951 w 2613951"/>
                    <a:gd name="connsiteY14" fmla="*/ 1410110 h 1652252"/>
                    <a:gd name="connsiteX15" fmla="*/ 2609187 w 2613951"/>
                    <a:gd name="connsiteY15" fmla="*/ 1652252 h 1652252"/>
                    <a:gd name="connsiteX16" fmla="*/ 2032788 w 2613951"/>
                    <a:gd name="connsiteY16" fmla="*/ 1640381 h 1652252"/>
                    <a:gd name="connsiteX17" fmla="*/ 2032788 w 2613951"/>
                    <a:gd name="connsiteY17" fmla="*/ 1405364 h 1652252"/>
                    <a:gd name="connsiteX18" fmla="*/ 2087570 w 2613951"/>
                    <a:gd name="connsiteY18" fmla="*/ 1400616 h 1652252"/>
                    <a:gd name="connsiteX19" fmla="*/ 2087570 w 2613951"/>
                    <a:gd name="connsiteY19" fmla="*/ 1289040 h 1652252"/>
                    <a:gd name="connsiteX20" fmla="*/ 2028024 w 2613951"/>
                    <a:gd name="connsiteY20" fmla="*/ 1215448 h 1652252"/>
                    <a:gd name="connsiteX21" fmla="*/ 1951806 w 2613951"/>
                    <a:gd name="connsiteY21" fmla="*/ 1215449 h 1652252"/>
                    <a:gd name="connsiteX22" fmla="*/ 1816043 w 2613951"/>
                    <a:gd name="connsiteY22" fmla="*/ 1289040 h 1652252"/>
                    <a:gd name="connsiteX23" fmla="*/ 1244409 w 2613951"/>
                    <a:gd name="connsiteY23" fmla="*/ 1293788 h 1652252"/>
                    <a:gd name="connsiteX24" fmla="*/ 1120552 w 2613951"/>
                    <a:gd name="connsiteY24" fmla="*/ 1210702 h 1652252"/>
                    <a:gd name="connsiteX25" fmla="*/ 789480 w 2613951"/>
                    <a:gd name="connsiteY25" fmla="*/ 1220196 h 1652252"/>
                    <a:gd name="connsiteX26" fmla="*/ 791861 w 2613951"/>
                    <a:gd name="connsiteY26" fmla="*/ 1291414 h 1652252"/>
                    <a:gd name="connsiteX27" fmla="*/ 0 w 2613951"/>
                    <a:gd name="connsiteY27" fmla="*/ 1271510 h 1652252"/>
                    <a:gd name="connsiteX28" fmla="*/ 206301 w 2613951"/>
                    <a:gd name="connsiteY28" fmla="*/ 531758 h 1652252"/>
                    <a:gd name="connsiteX29" fmla="*/ 784718 w 2613951"/>
                    <a:gd name="connsiteY29" fmla="*/ 527010 h 1652252"/>
                    <a:gd name="connsiteX30" fmla="*/ 784717 w 2613951"/>
                    <a:gd name="connsiteY30" fmla="*/ 621967 h 1652252"/>
                    <a:gd name="connsiteX31" fmla="*/ 1027662 w 2613951"/>
                    <a:gd name="connsiteY31" fmla="*/ 612472 h 1652252"/>
                    <a:gd name="connsiteX32" fmla="*/ 1127698 w 2613951"/>
                    <a:gd name="connsiteY32" fmla="*/ 534133 h 1652252"/>
                    <a:gd name="connsiteX33" fmla="*/ 1189626 w 2613951"/>
                    <a:gd name="connsiteY33" fmla="*/ 441549 h 1652252"/>
                    <a:gd name="connsiteX34" fmla="*/ 1196771 w 2613951"/>
                    <a:gd name="connsiteY34" fmla="*/ 358462 h 1652252"/>
                    <a:gd name="connsiteX35" fmla="*/ 1284899 w 2613951"/>
                    <a:gd name="connsiteY35" fmla="*/ 277749 h 1652252"/>
                    <a:gd name="connsiteX36" fmla="*/ 1296807 w 2613951"/>
                    <a:gd name="connsiteY36" fmla="*/ 230270 h 1652252"/>
                    <a:gd name="connsiteX37" fmla="*/ 1387317 w 2613951"/>
                    <a:gd name="connsiteY37" fmla="*/ 225521 h 1652252"/>
                    <a:gd name="connsiteX38" fmla="*/ 1390591 w 2613951"/>
                    <a:gd name="connsiteY38" fmla="*/ 177959 h 1652252"/>
                    <a:gd name="connsiteX39" fmla="*/ 777689 w 2613951"/>
                    <a:gd name="connsiteY39" fmla="*/ 257793 h 1652252"/>
                    <a:gd name="connsiteX40" fmla="*/ 774396 w 2613951"/>
                    <a:gd name="connsiteY40" fmla="*/ 3 h 1652252"/>
                    <a:gd name="connsiteX41" fmla="*/ 1403414 w 2613951"/>
                    <a:gd name="connsiteY41" fmla="*/ 85551 h 1652252"/>
                    <a:gd name="connsiteX42" fmla="*/ 1396843 w 2613951"/>
                    <a:gd name="connsiteY42" fmla="*/ 26114 h 1652252"/>
                    <a:gd name="connsiteX43" fmla="*/ 1663606 w 2613951"/>
                    <a:gd name="connsiteY43" fmla="*/ 30860 h 1652252"/>
                    <a:gd name="connsiteX44" fmla="*/ 1669008 w 2613951"/>
                    <a:gd name="connsiteY44" fmla="*/ 81505 h 165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613951" h="1652252">
                      <a:moveTo>
                        <a:pt x="1669008" y="81505"/>
                      </a:moveTo>
                      <a:lnTo>
                        <a:pt x="2315254" y="0"/>
                      </a:lnTo>
                      <a:cubicBezTo>
                        <a:pt x="2451078" y="44314"/>
                        <a:pt x="2486862" y="216820"/>
                        <a:pt x="2293995" y="263507"/>
                      </a:cubicBezTo>
                      <a:cubicBezTo>
                        <a:pt x="2224393" y="264298"/>
                        <a:pt x="1742737" y="184375"/>
                        <a:pt x="1673135" y="185166"/>
                      </a:cubicBezTo>
                      <a:lnTo>
                        <a:pt x="1665989" y="227897"/>
                      </a:lnTo>
                      <a:lnTo>
                        <a:pt x="1764837" y="230186"/>
                      </a:lnTo>
                      <a:lnTo>
                        <a:pt x="1769322" y="274099"/>
                      </a:lnTo>
                      <a:lnTo>
                        <a:pt x="1868443" y="360836"/>
                      </a:lnTo>
                      <a:lnTo>
                        <a:pt x="1861297" y="441550"/>
                      </a:lnTo>
                      <a:cubicBezTo>
                        <a:pt x="1898613" y="466872"/>
                        <a:pt x="1916875" y="475576"/>
                        <a:pt x="1923226" y="546003"/>
                      </a:cubicBezTo>
                      <a:cubicBezTo>
                        <a:pt x="1967686" y="585568"/>
                        <a:pt x="1971655" y="612472"/>
                        <a:pt x="2028024" y="624342"/>
                      </a:cubicBezTo>
                      <a:lnTo>
                        <a:pt x="2197133" y="626717"/>
                      </a:lnTo>
                      <a:cubicBezTo>
                        <a:pt x="2313843" y="655205"/>
                        <a:pt x="2530589" y="674195"/>
                        <a:pt x="2561552" y="970936"/>
                      </a:cubicBezTo>
                      <a:cubicBezTo>
                        <a:pt x="2559964" y="1116537"/>
                        <a:pt x="2558375" y="1262138"/>
                        <a:pt x="2556787" y="1407739"/>
                      </a:cubicBezTo>
                      <a:lnTo>
                        <a:pt x="2613951" y="1410110"/>
                      </a:lnTo>
                      <a:lnTo>
                        <a:pt x="2609187" y="1652252"/>
                      </a:lnTo>
                      <a:lnTo>
                        <a:pt x="2032788" y="1640381"/>
                      </a:lnTo>
                      <a:lnTo>
                        <a:pt x="2032788" y="1405364"/>
                      </a:lnTo>
                      <a:lnTo>
                        <a:pt x="2087570" y="1400616"/>
                      </a:lnTo>
                      <a:lnTo>
                        <a:pt x="2087570" y="1289040"/>
                      </a:lnTo>
                      <a:cubicBezTo>
                        <a:pt x="2080423" y="1224946"/>
                        <a:pt x="2078043" y="1239187"/>
                        <a:pt x="2028024" y="1215448"/>
                      </a:cubicBezTo>
                      <a:lnTo>
                        <a:pt x="1951806" y="1215449"/>
                      </a:lnTo>
                      <a:cubicBezTo>
                        <a:pt x="1898612" y="1255804"/>
                        <a:pt x="1966891" y="1286666"/>
                        <a:pt x="1816043" y="1289040"/>
                      </a:cubicBezTo>
                      <a:lnTo>
                        <a:pt x="1244409" y="1293788"/>
                      </a:lnTo>
                      <a:cubicBezTo>
                        <a:pt x="1157075" y="1286666"/>
                        <a:pt x="1117376" y="1253433"/>
                        <a:pt x="1120552" y="1210702"/>
                      </a:cubicBezTo>
                      <a:lnTo>
                        <a:pt x="789480" y="1220196"/>
                      </a:lnTo>
                      <a:cubicBezTo>
                        <a:pt x="790274" y="1243935"/>
                        <a:pt x="791067" y="1267675"/>
                        <a:pt x="791861" y="1291414"/>
                      </a:cubicBezTo>
                      <a:lnTo>
                        <a:pt x="0" y="1271510"/>
                      </a:lnTo>
                      <a:lnTo>
                        <a:pt x="206301" y="531758"/>
                      </a:lnTo>
                      <a:lnTo>
                        <a:pt x="784718" y="527010"/>
                      </a:lnTo>
                      <a:cubicBezTo>
                        <a:pt x="784718" y="558662"/>
                        <a:pt x="784717" y="590315"/>
                        <a:pt x="784717" y="621967"/>
                      </a:cubicBezTo>
                      <a:lnTo>
                        <a:pt x="1027662" y="612472"/>
                      </a:lnTo>
                      <a:cubicBezTo>
                        <a:pt x="1104674" y="593480"/>
                        <a:pt x="1086413" y="605351"/>
                        <a:pt x="1127698" y="534133"/>
                      </a:cubicBezTo>
                      <a:cubicBezTo>
                        <a:pt x="1137622" y="492986"/>
                        <a:pt x="1145562" y="463706"/>
                        <a:pt x="1189626" y="441549"/>
                      </a:cubicBezTo>
                      <a:cubicBezTo>
                        <a:pt x="1205108" y="417018"/>
                        <a:pt x="1182480" y="381805"/>
                        <a:pt x="1196771" y="358462"/>
                      </a:cubicBezTo>
                      <a:lnTo>
                        <a:pt x="1284899" y="277749"/>
                      </a:lnTo>
                      <a:cubicBezTo>
                        <a:pt x="1295220" y="268253"/>
                        <a:pt x="1286486" y="239766"/>
                        <a:pt x="1296807" y="230270"/>
                      </a:cubicBezTo>
                      <a:cubicBezTo>
                        <a:pt x="1315068" y="223148"/>
                        <a:pt x="1369056" y="232643"/>
                        <a:pt x="1387317" y="225521"/>
                      </a:cubicBezTo>
                      <a:lnTo>
                        <a:pt x="1390591" y="177959"/>
                      </a:lnTo>
                      <a:lnTo>
                        <a:pt x="777689" y="257793"/>
                      </a:lnTo>
                      <a:cubicBezTo>
                        <a:pt x="517767" y="158411"/>
                        <a:pt x="684192" y="2054"/>
                        <a:pt x="774396" y="3"/>
                      </a:cubicBezTo>
                      <a:lnTo>
                        <a:pt x="1403414" y="85551"/>
                      </a:lnTo>
                      <a:lnTo>
                        <a:pt x="1396843" y="26114"/>
                      </a:lnTo>
                      <a:cubicBezTo>
                        <a:pt x="1467203" y="-5159"/>
                        <a:pt x="1599984" y="-12399"/>
                        <a:pt x="1663606" y="30860"/>
                      </a:cubicBezTo>
                      <a:lnTo>
                        <a:pt x="1669008" y="8150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1" name="Straight Connector 120"/>
                <p:cNvCxnSpPr>
                  <a:stCxn id="120" idx="29"/>
                  <a:endCxn id="120" idx="26"/>
                </p:cNvCxnSpPr>
                <p:nvPr/>
              </p:nvCxnSpPr>
              <p:spPr>
                <a:xfrm>
                  <a:off x="3626644" y="2776537"/>
                  <a:ext cx="7141" cy="766763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>
                  <a:stCxn id="120" idx="14"/>
                </p:cNvCxnSpPr>
                <p:nvPr/>
              </p:nvCxnSpPr>
              <p:spPr>
                <a:xfrm flipH="1" flipV="1">
                  <a:off x="4874420" y="3657601"/>
                  <a:ext cx="581022" cy="4762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>
                  <a:stCxn id="120" idx="7"/>
                </p:cNvCxnSpPr>
                <p:nvPr/>
              </p:nvCxnSpPr>
              <p:spPr>
                <a:xfrm flipH="1">
                  <a:off x="4031067" y="2609851"/>
                  <a:ext cx="679044" cy="15080"/>
                </a:xfrm>
                <a:prstGeom prst="line">
                  <a:avLst/>
                </a:prstGeom>
                <a:grpFill/>
                <a:ln w="254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Freeform 64"/>
              <p:cNvSpPr/>
              <p:nvPr/>
            </p:nvSpPr>
            <p:spPr>
              <a:xfrm>
                <a:off x="5930196" y="4811929"/>
                <a:ext cx="3308111" cy="1447801"/>
              </a:xfrm>
              <a:custGeom>
                <a:avLst/>
                <a:gdLst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729029 w 3833446"/>
                  <a:gd name="connsiteY10" fmla="*/ 263769 h 1063869"/>
                  <a:gd name="connsiteX11" fmla="*/ 0 w 3833446"/>
                  <a:gd name="connsiteY11" fmla="*/ 263769 h 1063869"/>
                  <a:gd name="connsiteX12" fmla="*/ 87923 w 3833446"/>
                  <a:gd name="connsiteY12" fmla="*/ 0 h 1063869"/>
                  <a:gd name="connsiteX13" fmla="*/ 1274885 w 3833446"/>
                  <a:gd name="connsiteY13" fmla="*/ 8792 h 1063869"/>
                  <a:gd name="connsiteX14" fmla="*/ 1943100 w 3833446"/>
                  <a:gd name="connsiteY14" fmla="*/ 228600 h 1063869"/>
                  <a:gd name="connsiteX15" fmla="*/ 2294792 w 3833446"/>
                  <a:gd name="connsiteY15" fmla="*/ 483577 h 1063869"/>
                  <a:gd name="connsiteX16" fmla="*/ 3121269 w 3833446"/>
                  <a:gd name="connsiteY16" fmla="*/ 325315 h 1063869"/>
                  <a:gd name="connsiteX17" fmla="*/ 3798277 w 3833446"/>
                  <a:gd name="connsiteY17" fmla="*/ 430823 h 1063869"/>
                  <a:gd name="connsiteX18" fmla="*/ 3833446 w 3833446"/>
                  <a:gd name="connsiteY18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776654 w 3833446"/>
                  <a:gd name="connsiteY10" fmla="*/ 259007 h 1063869"/>
                  <a:gd name="connsiteX11" fmla="*/ 0 w 3833446"/>
                  <a:gd name="connsiteY11" fmla="*/ 263769 h 1063869"/>
                  <a:gd name="connsiteX12" fmla="*/ 87923 w 3833446"/>
                  <a:gd name="connsiteY12" fmla="*/ 0 h 1063869"/>
                  <a:gd name="connsiteX13" fmla="*/ 1274885 w 3833446"/>
                  <a:gd name="connsiteY13" fmla="*/ 8792 h 1063869"/>
                  <a:gd name="connsiteX14" fmla="*/ 1943100 w 3833446"/>
                  <a:gd name="connsiteY14" fmla="*/ 228600 h 1063869"/>
                  <a:gd name="connsiteX15" fmla="*/ 2294792 w 3833446"/>
                  <a:gd name="connsiteY15" fmla="*/ 483577 h 1063869"/>
                  <a:gd name="connsiteX16" fmla="*/ 3121269 w 3833446"/>
                  <a:gd name="connsiteY16" fmla="*/ 325315 h 1063869"/>
                  <a:gd name="connsiteX17" fmla="*/ 3798277 w 3833446"/>
                  <a:gd name="connsiteY17" fmla="*/ 430823 h 1063869"/>
                  <a:gd name="connsiteX18" fmla="*/ 3833446 w 3833446"/>
                  <a:gd name="connsiteY18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15461 h 1063869"/>
                  <a:gd name="connsiteX1" fmla="*/ 3138854 w 3833446"/>
                  <a:gd name="connsiteY1" fmla="*/ 465992 h 1063869"/>
                  <a:gd name="connsiteX2" fmla="*/ 2470639 w 3833446"/>
                  <a:gd name="connsiteY2" fmla="*/ 589084 h 1063869"/>
                  <a:gd name="connsiteX3" fmla="*/ 2198077 w 3833446"/>
                  <a:gd name="connsiteY3" fmla="*/ 914400 h 1063869"/>
                  <a:gd name="connsiteX4" fmla="*/ 2400300 w 3833446"/>
                  <a:gd name="connsiteY4" fmla="*/ 870438 h 1063869"/>
                  <a:gd name="connsiteX5" fmla="*/ 2101362 w 3833446"/>
                  <a:gd name="connsiteY5" fmla="*/ 1063869 h 1063869"/>
                  <a:gd name="connsiteX6" fmla="*/ 2048608 w 3833446"/>
                  <a:gd name="connsiteY6" fmla="*/ 835269 h 1063869"/>
                  <a:gd name="connsiteX7" fmla="*/ 2136531 w 3833446"/>
                  <a:gd name="connsiteY7" fmla="*/ 896815 h 1063869"/>
                  <a:gd name="connsiteX8" fmla="*/ 2180492 w 3833446"/>
                  <a:gd name="connsiteY8" fmla="*/ 553915 h 1063869"/>
                  <a:gd name="connsiteX9" fmla="*/ 1406769 w 3833446"/>
                  <a:gd name="connsiteY9" fmla="*/ 254977 h 1063869"/>
                  <a:gd name="connsiteX10" fmla="*/ 0 w 3833446"/>
                  <a:gd name="connsiteY10" fmla="*/ 263769 h 1063869"/>
                  <a:gd name="connsiteX11" fmla="*/ 87923 w 3833446"/>
                  <a:gd name="connsiteY11" fmla="*/ 0 h 1063869"/>
                  <a:gd name="connsiteX12" fmla="*/ 1274885 w 3833446"/>
                  <a:gd name="connsiteY12" fmla="*/ 8792 h 1063869"/>
                  <a:gd name="connsiteX13" fmla="*/ 1943100 w 3833446"/>
                  <a:gd name="connsiteY13" fmla="*/ 228600 h 1063869"/>
                  <a:gd name="connsiteX14" fmla="*/ 2294792 w 3833446"/>
                  <a:gd name="connsiteY14" fmla="*/ 483577 h 1063869"/>
                  <a:gd name="connsiteX15" fmla="*/ 3121269 w 3833446"/>
                  <a:gd name="connsiteY15" fmla="*/ 325315 h 1063869"/>
                  <a:gd name="connsiteX16" fmla="*/ 3798277 w 3833446"/>
                  <a:gd name="connsiteY16" fmla="*/ 430823 h 1063869"/>
                  <a:gd name="connsiteX17" fmla="*/ 3833446 w 3833446"/>
                  <a:gd name="connsiteY17" fmla="*/ 615461 h 106386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929304 w 3833446"/>
                  <a:gd name="connsiteY2" fmla="*/ 537799 h 1090249"/>
                  <a:gd name="connsiteX3" fmla="*/ 2470639 w 3833446"/>
                  <a:gd name="connsiteY3" fmla="*/ 615464 h 1090249"/>
                  <a:gd name="connsiteX4" fmla="*/ 2198077 w 3833446"/>
                  <a:gd name="connsiteY4" fmla="*/ 940780 h 1090249"/>
                  <a:gd name="connsiteX5" fmla="*/ 2400300 w 3833446"/>
                  <a:gd name="connsiteY5" fmla="*/ 896818 h 1090249"/>
                  <a:gd name="connsiteX6" fmla="*/ 2101362 w 3833446"/>
                  <a:gd name="connsiteY6" fmla="*/ 1090249 h 1090249"/>
                  <a:gd name="connsiteX7" fmla="*/ 2048608 w 3833446"/>
                  <a:gd name="connsiteY7" fmla="*/ 861649 h 1090249"/>
                  <a:gd name="connsiteX8" fmla="*/ 2136531 w 3833446"/>
                  <a:gd name="connsiteY8" fmla="*/ 923195 h 1090249"/>
                  <a:gd name="connsiteX9" fmla="*/ 2180492 w 3833446"/>
                  <a:gd name="connsiteY9" fmla="*/ 580295 h 1090249"/>
                  <a:gd name="connsiteX10" fmla="*/ 1406769 w 3833446"/>
                  <a:gd name="connsiteY10" fmla="*/ 281357 h 1090249"/>
                  <a:gd name="connsiteX11" fmla="*/ 0 w 3833446"/>
                  <a:gd name="connsiteY11" fmla="*/ 290149 h 1090249"/>
                  <a:gd name="connsiteX12" fmla="*/ 87923 w 3833446"/>
                  <a:gd name="connsiteY12" fmla="*/ 26380 h 1090249"/>
                  <a:gd name="connsiteX13" fmla="*/ 1274885 w 3833446"/>
                  <a:gd name="connsiteY13" fmla="*/ 35172 h 1090249"/>
                  <a:gd name="connsiteX14" fmla="*/ 1943100 w 3833446"/>
                  <a:gd name="connsiteY14" fmla="*/ 254980 h 1090249"/>
                  <a:gd name="connsiteX15" fmla="*/ 2294792 w 3833446"/>
                  <a:gd name="connsiteY15" fmla="*/ 509957 h 1090249"/>
                  <a:gd name="connsiteX16" fmla="*/ 3121269 w 3833446"/>
                  <a:gd name="connsiteY16" fmla="*/ 351695 h 1090249"/>
                  <a:gd name="connsiteX17" fmla="*/ 3798277 w 3833446"/>
                  <a:gd name="connsiteY17" fmla="*/ 457203 h 1090249"/>
                  <a:gd name="connsiteX18" fmla="*/ 3833446 w 3833446"/>
                  <a:gd name="connsiteY18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41841 h 1090249"/>
                  <a:gd name="connsiteX1" fmla="*/ 3138854 w 3833446"/>
                  <a:gd name="connsiteY1" fmla="*/ 492372 h 1090249"/>
                  <a:gd name="connsiteX2" fmla="*/ 2470639 w 3833446"/>
                  <a:gd name="connsiteY2" fmla="*/ 615464 h 1090249"/>
                  <a:gd name="connsiteX3" fmla="*/ 2198077 w 3833446"/>
                  <a:gd name="connsiteY3" fmla="*/ 940780 h 1090249"/>
                  <a:gd name="connsiteX4" fmla="*/ 2400300 w 3833446"/>
                  <a:gd name="connsiteY4" fmla="*/ 896818 h 1090249"/>
                  <a:gd name="connsiteX5" fmla="*/ 2101362 w 3833446"/>
                  <a:gd name="connsiteY5" fmla="*/ 1090249 h 1090249"/>
                  <a:gd name="connsiteX6" fmla="*/ 2048608 w 3833446"/>
                  <a:gd name="connsiteY6" fmla="*/ 861649 h 1090249"/>
                  <a:gd name="connsiteX7" fmla="*/ 2136531 w 3833446"/>
                  <a:gd name="connsiteY7" fmla="*/ 923195 h 1090249"/>
                  <a:gd name="connsiteX8" fmla="*/ 2180492 w 3833446"/>
                  <a:gd name="connsiteY8" fmla="*/ 580295 h 1090249"/>
                  <a:gd name="connsiteX9" fmla="*/ 1406769 w 3833446"/>
                  <a:gd name="connsiteY9" fmla="*/ 281357 h 1090249"/>
                  <a:gd name="connsiteX10" fmla="*/ 0 w 3833446"/>
                  <a:gd name="connsiteY10" fmla="*/ 290149 h 1090249"/>
                  <a:gd name="connsiteX11" fmla="*/ 87923 w 3833446"/>
                  <a:gd name="connsiteY11" fmla="*/ 26380 h 1090249"/>
                  <a:gd name="connsiteX12" fmla="*/ 1274885 w 3833446"/>
                  <a:gd name="connsiteY12" fmla="*/ 35172 h 1090249"/>
                  <a:gd name="connsiteX13" fmla="*/ 1943100 w 3833446"/>
                  <a:gd name="connsiteY13" fmla="*/ 254980 h 1090249"/>
                  <a:gd name="connsiteX14" fmla="*/ 2294792 w 3833446"/>
                  <a:gd name="connsiteY14" fmla="*/ 509957 h 1090249"/>
                  <a:gd name="connsiteX15" fmla="*/ 3121269 w 3833446"/>
                  <a:gd name="connsiteY15" fmla="*/ 351695 h 1090249"/>
                  <a:gd name="connsiteX16" fmla="*/ 3798277 w 3833446"/>
                  <a:gd name="connsiteY16" fmla="*/ 457203 h 1090249"/>
                  <a:gd name="connsiteX17" fmla="*/ 3833446 w 3833446"/>
                  <a:gd name="connsiteY17" fmla="*/ 641841 h 1090249"/>
                  <a:gd name="connsiteX0" fmla="*/ 3833446 w 3833446"/>
                  <a:gd name="connsiteY0" fmla="*/ 631480 h 1079888"/>
                  <a:gd name="connsiteX1" fmla="*/ 3138854 w 3833446"/>
                  <a:gd name="connsiteY1" fmla="*/ 482011 h 1079888"/>
                  <a:gd name="connsiteX2" fmla="*/ 2470639 w 3833446"/>
                  <a:gd name="connsiteY2" fmla="*/ 605103 h 1079888"/>
                  <a:gd name="connsiteX3" fmla="*/ 2198077 w 3833446"/>
                  <a:gd name="connsiteY3" fmla="*/ 930419 h 1079888"/>
                  <a:gd name="connsiteX4" fmla="*/ 2400300 w 3833446"/>
                  <a:gd name="connsiteY4" fmla="*/ 886457 h 1079888"/>
                  <a:gd name="connsiteX5" fmla="*/ 2101362 w 3833446"/>
                  <a:gd name="connsiteY5" fmla="*/ 1079888 h 1079888"/>
                  <a:gd name="connsiteX6" fmla="*/ 2048608 w 3833446"/>
                  <a:gd name="connsiteY6" fmla="*/ 851288 h 1079888"/>
                  <a:gd name="connsiteX7" fmla="*/ 2136531 w 3833446"/>
                  <a:gd name="connsiteY7" fmla="*/ 912834 h 1079888"/>
                  <a:gd name="connsiteX8" fmla="*/ 2180492 w 3833446"/>
                  <a:gd name="connsiteY8" fmla="*/ 569934 h 1079888"/>
                  <a:gd name="connsiteX9" fmla="*/ 1406769 w 3833446"/>
                  <a:gd name="connsiteY9" fmla="*/ 270996 h 1079888"/>
                  <a:gd name="connsiteX10" fmla="*/ 0 w 3833446"/>
                  <a:gd name="connsiteY10" fmla="*/ 279788 h 1079888"/>
                  <a:gd name="connsiteX11" fmla="*/ 87923 w 3833446"/>
                  <a:gd name="connsiteY11" fmla="*/ 16019 h 1079888"/>
                  <a:gd name="connsiteX12" fmla="*/ 1127248 w 3833446"/>
                  <a:gd name="connsiteY12" fmla="*/ 62911 h 1079888"/>
                  <a:gd name="connsiteX13" fmla="*/ 1943100 w 3833446"/>
                  <a:gd name="connsiteY13" fmla="*/ 244619 h 1079888"/>
                  <a:gd name="connsiteX14" fmla="*/ 2294792 w 3833446"/>
                  <a:gd name="connsiteY14" fmla="*/ 499596 h 1079888"/>
                  <a:gd name="connsiteX15" fmla="*/ 3121269 w 3833446"/>
                  <a:gd name="connsiteY15" fmla="*/ 341334 h 1079888"/>
                  <a:gd name="connsiteX16" fmla="*/ 3798277 w 3833446"/>
                  <a:gd name="connsiteY16" fmla="*/ 446842 h 1079888"/>
                  <a:gd name="connsiteX17" fmla="*/ 3833446 w 3833446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363907 w 3790584"/>
                  <a:gd name="connsiteY9" fmla="*/ 270996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251930 w 3790584"/>
                  <a:gd name="connsiteY14" fmla="*/ 499596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251930 w 3790584"/>
                  <a:gd name="connsiteY14" fmla="*/ 499596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900238 w 3790584"/>
                  <a:gd name="connsiteY13" fmla="*/ 244619 h 1079888"/>
                  <a:gd name="connsiteX14" fmla="*/ 2304317 w 3790584"/>
                  <a:gd name="connsiteY14" fmla="*/ 48530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04317 w 3790584"/>
                  <a:gd name="connsiteY14" fmla="*/ 48530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427777 w 3790584"/>
                  <a:gd name="connsiteY2" fmla="*/ 605103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137630 w 3790584"/>
                  <a:gd name="connsiteY8" fmla="*/ 569934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57438 w 3790584"/>
                  <a:gd name="connsiteY4" fmla="*/ 886457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032855 w 3790584"/>
                  <a:gd name="connsiteY8" fmla="*/ 555647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79888"/>
                  <a:gd name="connsiteX1" fmla="*/ 3095992 w 3790584"/>
                  <a:gd name="connsiteY1" fmla="*/ 482011 h 1079888"/>
                  <a:gd name="connsiteX2" fmla="*/ 2280140 w 3790584"/>
                  <a:gd name="connsiteY2" fmla="*/ 600341 h 1079888"/>
                  <a:gd name="connsiteX3" fmla="*/ 2155215 w 3790584"/>
                  <a:gd name="connsiteY3" fmla="*/ 930419 h 1079888"/>
                  <a:gd name="connsiteX4" fmla="*/ 2324101 w 3790584"/>
                  <a:gd name="connsiteY4" fmla="*/ 862645 h 1079888"/>
                  <a:gd name="connsiteX5" fmla="*/ 2058500 w 3790584"/>
                  <a:gd name="connsiteY5" fmla="*/ 1079888 h 1079888"/>
                  <a:gd name="connsiteX6" fmla="*/ 2005746 w 3790584"/>
                  <a:gd name="connsiteY6" fmla="*/ 851288 h 1079888"/>
                  <a:gd name="connsiteX7" fmla="*/ 2093669 w 3790584"/>
                  <a:gd name="connsiteY7" fmla="*/ 912834 h 1079888"/>
                  <a:gd name="connsiteX8" fmla="*/ 2032855 w 3790584"/>
                  <a:gd name="connsiteY8" fmla="*/ 555647 h 1079888"/>
                  <a:gd name="connsiteX9" fmla="*/ 1221032 w 3790584"/>
                  <a:gd name="connsiteY9" fmla="*/ 237658 h 1079888"/>
                  <a:gd name="connsiteX10" fmla="*/ 0 w 3790584"/>
                  <a:gd name="connsiteY10" fmla="*/ 179776 h 1079888"/>
                  <a:gd name="connsiteX11" fmla="*/ 45061 w 3790584"/>
                  <a:gd name="connsiteY11" fmla="*/ 16019 h 1079888"/>
                  <a:gd name="connsiteX12" fmla="*/ 1084386 w 3790584"/>
                  <a:gd name="connsiteY12" fmla="*/ 62911 h 1079888"/>
                  <a:gd name="connsiteX13" fmla="*/ 1814513 w 3790584"/>
                  <a:gd name="connsiteY13" fmla="*/ 244619 h 1079888"/>
                  <a:gd name="connsiteX14" fmla="*/ 2328129 w 3790584"/>
                  <a:gd name="connsiteY14" fmla="*/ 466259 h 1079888"/>
                  <a:gd name="connsiteX15" fmla="*/ 3078407 w 3790584"/>
                  <a:gd name="connsiteY15" fmla="*/ 341334 h 1079888"/>
                  <a:gd name="connsiteX16" fmla="*/ 3755415 w 3790584"/>
                  <a:gd name="connsiteY16" fmla="*/ 446842 h 1079888"/>
                  <a:gd name="connsiteX17" fmla="*/ 3790584 w 3790584"/>
                  <a:gd name="connsiteY17" fmla="*/ 631480 h 1079888"/>
                  <a:gd name="connsiteX0" fmla="*/ 3790584 w 3790584"/>
                  <a:gd name="connsiteY0" fmla="*/ 631480 h 1084651"/>
                  <a:gd name="connsiteX1" fmla="*/ 3095992 w 3790584"/>
                  <a:gd name="connsiteY1" fmla="*/ 482011 h 1084651"/>
                  <a:gd name="connsiteX2" fmla="*/ 2280140 w 3790584"/>
                  <a:gd name="connsiteY2" fmla="*/ 600341 h 1084651"/>
                  <a:gd name="connsiteX3" fmla="*/ 2155215 w 3790584"/>
                  <a:gd name="connsiteY3" fmla="*/ 930419 h 1084651"/>
                  <a:gd name="connsiteX4" fmla="*/ 2324101 w 3790584"/>
                  <a:gd name="connsiteY4" fmla="*/ 862645 h 1084651"/>
                  <a:gd name="connsiteX5" fmla="*/ 2110888 w 3790584"/>
                  <a:gd name="connsiteY5" fmla="*/ 1084651 h 1084651"/>
                  <a:gd name="connsiteX6" fmla="*/ 2005746 w 3790584"/>
                  <a:gd name="connsiteY6" fmla="*/ 851288 h 1084651"/>
                  <a:gd name="connsiteX7" fmla="*/ 2093669 w 3790584"/>
                  <a:gd name="connsiteY7" fmla="*/ 912834 h 1084651"/>
                  <a:gd name="connsiteX8" fmla="*/ 2032855 w 3790584"/>
                  <a:gd name="connsiteY8" fmla="*/ 555647 h 1084651"/>
                  <a:gd name="connsiteX9" fmla="*/ 1221032 w 3790584"/>
                  <a:gd name="connsiteY9" fmla="*/ 237658 h 1084651"/>
                  <a:gd name="connsiteX10" fmla="*/ 0 w 3790584"/>
                  <a:gd name="connsiteY10" fmla="*/ 179776 h 1084651"/>
                  <a:gd name="connsiteX11" fmla="*/ 45061 w 3790584"/>
                  <a:gd name="connsiteY11" fmla="*/ 16019 h 1084651"/>
                  <a:gd name="connsiteX12" fmla="*/ 1084386 w 3790584"/>
                  <a:gd name="connsiteY12" fmla="*/ 62911 h 1084651"/>
                  <a:gd name="connsiteX13" fmla="*/ 1814513 w 3790584"/>
                  <a:gd name="connsiteY13" fmla="*/ 244619 h 1084651"/>
                  <a:gd name="connsiteX14" fmla="*/ 2328129 w 3790584"/>
                  <a:gd name="connsiteY14" fmla="*/ 466259 h 1084651"/>
                  <a:gd name="connsiteX15" fmla="*/ 3078407 w 3790584"/>
                  <a:gd name="connsiteY15" fmla="*/ 341334 h 1084651"/>
                  <a:gd name="connsiteX16" fmla="*/ 3755415 w 3790584"/>
                  <a:gd name="connsiteY16" fmla="*/ 446842 h 1084651"/>
                  <a:gd name="connsiteX17" fmla="*/ 3790584 w 3790584"/>
                  <a:gd name="connsiteY17" fmla="*/ 631480 h 1084651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24101 w 3790584"/>
                  <a:gd name="connsiteY4" fmla="*/ 862645 h 1156088"/>
                  <a:gd name="connsiteX5" fmla="*/ 2125176 w 3790584"/>
                  <a:gd name="connsiteY5" fmla="*/ 1156088 h 1156088"/>
                  <a:gd name="connsiteX6" fmla="*/ 2005746 w 3790584"/>
                  <a:gd name="connsiteY6" fmla="*/ 8512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24101 w 3790584"/>
                  <a:gd name="connsiteY4" fmla="*/ 862645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2032855 w 3790584"/>
                  <a:gd name="connsiteY8" fmla="*/ 55564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280140 w 3790584"/>
                  <a:gd name="connsiteY2" fmla="*/ 60034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361102 w 3790584"/>
                  <a:gd name="connsiteY2" fmla="*/ 58129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328129 w 3790584"/>
                  <a:gd name="connsiteY14" fmla="*/ 466259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56088"/>
                  <a:gd name="connsiteX1" fmla="*/ 3095992 w 3790584"/>
                  <a:gd name="connsiteY1" fmla="*/ 482011 h 1156088"/>
                  <a:gd name="connsiteX2" fmla="*/ 2361102 w 3790584"/>
                  <a:gd name="connsiteY2" fmla="*/ 581291 h 1156088"/>
                  <a:gd name="connsiteX3" fmla="*/ 2155215 w 3790584"/>
                  <a:gd name="connsiteY3" fmla="*/ 930419 h 1156088"/>
                  <a:gd name="connsiteX4" fmla="*/ 2300289 w 3790584"/>
                  <a:gd name="connsiteY4" fmla="*/ 891220 h 1156088"/>
                  <a:gd name="connsiteX5" fmla="*/ 2125176 w 3790584"/>
                  <a:gd name="connsiteY5" fmla="*/ 1156088 h 1156088"/>
                  <a:gd name="connsiteX6" fmla="*/ 1991459 w 3790584"/>
                  <a:gd name="connsiteY6" fmla="*/ 889388 h 1156088"/>
                  <a:gd name="connsiteX7" fmla="*/ 2093669 w 3790584"/>
                  <a:gd name="connsiteY7" fmla="*/ 912834 h 1156088"/>
                  <a:gd name="connsiteX8" fmla="*/ 1985230 w 3790584"/>
                  <a:gd name="connsiteY8" fmla="*/ 498497 h 1156088"/>
                  <a:gd name="connsiteX9" fmla="*/ 1221032 w 3790584"/>
                  <a:gd name="connsiteY9" fmla="*/ 237658 h 1156088"/>
                  <a:gd name="connsiteX10" fmla="*/ 0 w 3790584"/>
                  <a:gd name="connsiteY10" fmla="*/ 179776 h 1156088"/>
                  <a:gd name="connsiteX11" fmla="*/ 45061 w 3790584"/>
                  <a:gd name="connsiteY11" fmla="*/ 16019 h 1156088"/>
                  <a:gd name="connsiteX12" fmla="*/ 1084386 w 3790584"/>
                  <a:gd name="connsiteY12" fmla="*/ 62911 h 1156088"/>
                  <a:gd name="connsiteX13" fmla="*/ 1814513 w 3790584"/>
                  <a:gd name="connsiteY13" fmla="*/ 244619 h 1156088"/>
                  <a:gd name="connsiteX14" fmla="*/ 2256691 w 3790584"/>
                  <a:gd name="connsiteY14" fmla="*/ 451972 h 1156088"/>
                  <a:gd name="connsiteX15" fmla="*/ 3078407 w 3790584"/>
                  <a:gd name="connsiteY15" fmla="*/ 341334 h 1156088"/>
                  <a:gd name="connsiteX16" fmla="*/ 3755415 w 3790584"/>
                  <a:gd name="connsiteY16" fmla="*/ 446842 h 1156088"/>
                  <a:gd name="connsiteX17" fmla="*/ 3790584 w 3790584"/>
                  <a:gd name="connsiteY17" fmla="*/ 631480 h 1156088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61102 w 3790584"/>
                  <a:gd name="connsiteY2" fmla="*/ 581291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985230 w 3790584"/>
                  <a:gd name="connsiteY8" fmla="*/ 4984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1818543 w 3790584"/>
                  <a:gd name="connsiteY8" fmla="*/ 422297 h 1165613"/>
                  <a:gd name="connsiteX9" fmla="*/ 1221032 w 3790584"/>
                  <a:gd name="connsiteY9" fmla="*/ 237658 h 1165613"/>
                  <a:gd name="connsiteX10" fmla="*/ 0 w 3790584"/>
                  <a:gd name="connsiteY10" fmla="*/ 179776 h 1165613"/>
                  <a:gd name="connsiteX11" fmla="*/ 45061 w 3790584"/>
                  <a:gd name="connsiteY11" fmla="*/ 16019 h 1165613"/>
                  <a:gd name="connsiteX12" fmla="*/ 1084386 w 3790584"/>
                  <a:gd name="connsiteY12" fmla="*/ 62911 h 1165613"/>
                  <a:gd name="connsiteX13" fmla="*/ 1814513 w 3790584"/>
                  <a:gd name="connsiteY13" fmla="*/ 244619 h 1165613"/>
                  <a:gd name="connsiteX14" fmla="*/ 2256691 w 3790584"/>
                  <a:gd name="connsiteY14" fmla="*/ 451972 h 1165613"/>
                  <a:gd name="connsiteX15" fmla="*/ 3078407 w 3790584"/>
                  <a:gd name="connsiteY15" fmla="*/ 341334 h 1165613"/>
                  <a:gd name="connsiteX16" fmla="*/ 3755415 w 3790584"/>
                  <a:gd name="connsiteY16" fmla="*/ 446842 h 1165613"/>
                  <a:gd name="connsiteX17" fmla="*/ 3790584 w 3790584"/>
                  <a:gd name="connsiteY17" fmla="*/ 631480 h 1165613"/>
                  <a:gd name="connsiteX0" fmla="*/ 3790584 w 3790584"/>
                  <a:gd name="connsiteY0" fmla="*/ 631480 h 1165613"/>
                  <a:gd name="connsiteX1" fmla="*/ 3095992 w 3790584"/>
                  <a:gd name="connsiteY1" fmla="*/ 482011 h 1165613"/>
                  <a:gd name="connsiteX2" fmla="*/ 2303952 w 3790584"/>
                  <a:gd name="connsiteY2" fmla="*/ 624154 h 1165613"/>
                  <a:gd name="connsiteX3" fmla="*/ 2155215 w 3790584"/>
                  <a:gd name="connsiteY3" fmla="*/ 930419 h 1165613"/>
                  <a:gd name="connsiteX4" fmla="*/ 2300289 w 3790584"/>
                  <a:gd name="connsiteY4" fmla="*/ 891220 h 1165613"/>
                  <a:gd name="connsiteX5" fmla="*/ 2110889 w 3790584"/>
                  <a:gd name="connsiteY5" fmla="*/ 1165613 h 1165613"/>
                  <a:gd name="connsiteX6" fmla="*/ 1991459 w 3790584"/>
                  <a:gd name="connsiteY6" fmla="*/ 889388 h 1165613"/>
                  <a:gd name="connsiteX7" fmla="*/ 2093669 w 3790584"/>
                  <a:gd name="connsiteY7" fmla="*/ 912834 h 1165613"/>
                  <a:gd name="connsiteX8" fmla="*/ 2076817 w 3790584"/>
                  <a:gd name="connsiteY8" fmla="*/ 660786 h 1165613"/>
                  <a:gd name="connsiteX9" fmla="*/ 1818543 w 3790584"/>
                  <a:gd name="connsiteY9" fmla="*/ 422297 h 1165613"/>
                  <a:gd name="connsiteX10" fmla="*/ 1221032 w 3790584"/>
                  <a:gd name="connsiteY10" fmla="*/ 237658 h 1165613"/>
                  <a:gd name="connsiteX11" fmla="*/ 0 w 3790584"/>
                  <a:gd name="connsiteY11" fmla="*/ 179776 h 1165613"/>
                  <a:gd name="connsiteX12" fmla="*/ 45061 w 3790584"/>
                  <a:gd name="connsiteY12" fmla="*/ 16019 h 1165613"/>
                  <a:gd name="connsiteX13" fmla="*/ 1084386 w 3790584"/>
                  <a:gd name="connsiteY13" fmla="*/ 62911 h 1165613"/>
                  <a:gd name="connsiteX14" fmla="*/ 1814513 w 3790584"/>
                  <a:gd name="connsiteY14" fmla="*/ 244619 h 1165613"/>
                  <a:gd name="connsiteX15" fmla="*/ 2256691 w 3790584"/>
                  <a:gd name="connsiteY15" fmla="*/ 451972 h 1165613"/>
                  <a:gd name="connsiteX16" fmla="*/ 3078407 w 3790584"/>
                  <a:gd name="connsiteY16" fmla="*/ 341334 h 1165613"/>
                  <a:gd name="connsiteX17" fmla="*/ 3755415 w 3790584"/>
                  <a:gd name="connsiteY17" fmla="*/ 446842 h 1165613"/>
                  <a:gd name="connsiteX18" fmla="*/ 3790584 w 3790584"/>
                  <a:gd name="connsiteY18" fmla="*/ 631480 h 1165613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39464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14513 w 3790584"/>
                  <a:gd name="connsiteY14" fmla="*/ 244619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256691 w 3790584"/>
                  <a:gd name="connsiteY15" fmla="*/ 451972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300289 w 3790584"/>
                  <a:gd name="connsiteY4" fmla="*/ 891220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155215 w 3790584"/>
                  <a:gd name="connsiteY3" fmla="*/ 930419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03952 w 3790584"/>
                  <a:gd name="connsiteY2" fmla="*/ 624154 h 1170375"/>
                  <a:gd name="connsiteX3" fmla="*/ 2231415 w 3790584"/>
                  <a:gd name="connsiteY3" fmla="*/ 935182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70375"/>
                  <a:gd name="connsiteX1" fmla="*/ 3095992 w 3790584"/>
                  <a:gd name="connsiteY1" fmla="*/ 482011 h 1170375"/>
                  <a:gd name="connsiteX2" fmla="*/ 2356340 w 3790584"/>
                  <a:gd name="connsiteY2" fmla="*/ 619392 h 1170375"/>
                  <a:gd name="connsiteX3" fmla="*/ 2231415 w 3790584"/>
                  <a:gd name="connsiteY3" fmla="*/ 935182 h 1170375"/>
                  <a:gd name="connsiteX4" fmla="*/ 2409826 w 3790584"/>
                  <a:gd name="connsiteY4" fmla="*/ 886457 h 1170375"/>
                  <a:gd name="connsiteX5" fmla="*/ 2125177 w 3790584"/>
                  <a:gd name="connsiteY5" fmla="*/ 1170375 h 1170375"/>
                  <a:gd name="connsiteX6" fmla="*/ 1991459 w 3790584"/>
                  <a:gd name="connsiteY6" fmla="*/ 889388 h 1170375"/>
                  <a:gd name="connsiteX7" fmla="*/ 2093669 w 3790584"/>
                  <a:gd name="connsiteY7" fmla="*/ 912834 h 1170375"/>
                  <a:gd name="connsiteX8" fmla="*/ 2076817 w 3790584"/>
                  <a:gd name="connsiteY8" fmla="*/ 660786 h 1170375"/>
                  <a:gd name="connsiteX9" fmla="*/ 1818543 w 3790584"/>
                  <a:gd name="connsiteY9" fmla="*/ 422297 h 1170375"/>
                  <a:gd name="connsiteX10" fmla="*/ 1221032 w 3790584"/>
                  <a:gd name="connsiteY10" fmla="*/ 237658 h 1170375"/>
                  <a:gd name="connsiteX11" fmla="*/ 0 w 3790584"/>
                  <a:gd name="connsiteY11" fmla="*/ 179776 h 1170375"/>
                  <a:gd name="connsiteX12" fmla="*/ 45061 w 3790584"/>
                  <a:gd name="connsiteY12" fmla="*/ 16019 h 1170375"/>
                  <a:gd name="connsiteX13" fmla="*/ 1084386 w 3790584"/>
                  <a:gd name="connsiteY13" fmla="*/ 62911 h 1170375"/>
                  <a:gd name="connsiteX14" fmla="*/ 1824038 w 3790584"/>
                  <a:gd name="connsiteY14" fmla="*/ 268432 h 1170375"/>
                  <a:gd name="connsiteX15" fmla="*/ 2199541 w 3790584"/>
                  <a:gd name="connsiteY15" fmla="*/ 494835 h 1170375"/>
                  <a:gd name="connsiteX16" fmla="*/ 3078407 w 3790584"/>
                  <a:gd name="connsiteY16" fmla="*/ 341334 h 1170375"/>
                  <a:gd name="connsiteX17" fmla="*/ 3755415 w 3790584"/>
                  <a:gd name="connsiteY17" fmla="*/ 446842 h 1170375"/>
                  <a:gd name="connsiteX18" fmla="*/ 3790584 w 3790584"/>
                  <a:gd name="connsiteY18" fmla="*/ 631480 h 1170375"/>
                  <a:gd name="connsiteX0" fmla="*/ 3790584 w 3790584"/>
                  <a:gd name="connsiteY0" fmla="*/ 631480 h 1160850"/>
                  <a:gd name="connsiteX1" fmla="*/ 3095992 w 3790584"/>
                  <a:gd name="connsiteY1" fmla="*/ 482011 h 1160850"/>
                  <a:gd name="connsiteX2" fmla="*/ 2356340 w 3790584"/>
                  <a:gd name="connsiteY2" fmla="*/ 619392 h 1160850"/>
                  <a:gd name="connsiteX3" fmla="*/ 2231415 w 3790584"/>
                  <a:gd name="connsiteY3" fmla="*/ 935182 h 1160850"/>
                  <a:gd name="connsiteX4" fmla="*/ 2409826 w 3790584"/>
                  <a:gd name="connsiteY4" fmla="*/ 886457 h 1160850"/>
                  <a:gd name="connsiteX5" fmla="*/ 2158514 w 3790584"/>
                  <a:gd name="connsiteY5" fmla="*/ 1160850 h 1160850"/>
                  <a:gd name="connsiteX6" fmla="*/ 1991459 w 3790584"/>
                  <a:gd name="connsiteY6" fmla="*/ 889388 h 1160850"/>
                  <a:gd name="connsiteX7" fmla="*/ 2093669 w 3790584"/>
                  <a:gd name="connsiteY7" fmla="*/ 912834 h 1160850"/>
                  <a:gd name="connsiteX8" fmla="*/ 2076817 w 3790584"/>
                  <a:gd name="connsiteY8" fmla="*/ 660786 h 1160850"/>
                  <a:gd name="connsiteX9" fmla="*/ 1818543 w 3790584"/>
                  <a:gd name="connsiteY9" fmla="*/ 422297 h 1160850"/>
                  <a:gd name="connsiteX10" fmla="*/ 1221032 w 3790584"/>
                  <a:gd name="connsiteY10" fmla="*/ 237658 h 1160850"/>
                  <a:gd name="connsiteX11" fmla="*/ 0 w 3790584"/>
                  <a:gd name="connsiteY11" fmla="*/ 179776 h 1160850"/>
                  <a:gd name="connsiteX12" fmla="*/ 45061 w 3790584"/>
                  <a:gd name="connsiteY12" fmla="*/ 16019 h 1160850"/>
                  <a:gd name="connsiteX13" fmla="*/ 1084386 w 3790584"/>
                  <a:gd name="connsiteY13" fmla="*/ 62911 h 1160850"/>
                  <a:gd name="connsiteX14" fmla="*/ 1824038 w 3790584"/>
                  <a:gd name="connsiteY14" fmla="*/ 268432 h 1160850"/>
                  <a:gd name="connsiteX15" fmla="*/ 2199541 w 3790584"/>
                  <a:gd name="connsiteY15" fmla="*/ 494835 h 1160850"/>
                  <a:gd name="connsiteX16" fmla="*/ 3078407 w 3790584"/>
                  <a:gd name="connsiteY16" fmla="*/ 341334 h 1160850"/>
                  <a:gd name="connsiteX17" fmla="*/ 3755415 w 3790584"/>
                  <a:gd name="connsiteY17" fmla="*/ 446842 h 1160850"/>
                  <a:gd name="connsiteX18" fmla="*/ 3790584 w 3790584"/>
                  <a:gd name="connsiteY18" fmla="*/ 631480 h 1160850"/>
                  <a:gd name="connsiteX0" fmla="*/ 3790584 w 3790584"/>
                  <a:gd name="connsiteY0" fmla="*/ 1110764 h 1640134"/>
                  <a:gd name="connsiteX1" fmla="*/ 3095992 w 3790584"/>
                  <a:gd name="connsiteY1" fmla="*/ 961295 h 1640134"/>
                  <a:gd name="connsiteX2" fmla="*/ 2356340 w 3790584"/>
                  <a:gd name="connsiteY2" fmla="*/ 1098676 h 1640134"/>
                  <a:gd name="connsiteX3" fmla="*/ 2231415 w 3790584"/>
                  <a:gd name="connsiteY3" fmla="*/ 1414466 h 1640134"/>
                  <a:gd name="connsiteX4" fmla="*/ 2409826 w 3790584"/>
                  <a:gd name="connsiteY4" fmla="*/ 1365741 h 1640134"/>
                  <a:gd name="connsiteX5" fmla="*/ 2158514 w 3790584"/>
                  <a:gd name="connsiteY5" fmla="*/ 1640134 h 1640134"/>
                  <a:gd name="connsiteX6" fmla="*/ 1991459 w 3790584"/>
                  <a:gd name="connsiteY6" fmla="*/ 1368672 h 1640134"/>
                  <a:gd name="connsiteX7" fmla="*/ 2093669 w 3790584"/>
                  <a:gd name="connsiteY7" fmla="*/ 1392118 h 1640134"/>
                  <a:gd name="connsiteX8" fmla="*/ 2076817 w 3790584"/>
                  <a:gd name="connsiteY8" fmla="*/ 1140070 h 1640134"/>
                  <a:gd name="connsiteX9" fmla="*/ 1818543 w 3790584"/>
                  <a:gd name="connsiteY9" fmla="*/ 901581 h 1640134"/>
                  <a:gd name="connsiteX10" fmla="*/ 1221032 w 3790584"/>
                  <a:gd name="connsiteY10" fmla="*/ 716942 h 1640134"/>
                  <a:gd name="connsiteX11" fmla="*/ 0 w 3790584"/>
                  <a:gd name="connsiteY11" fmla="*/ 659060 h 1640134"/>
                  <a:gd name="connsiteX12" fmla="*/ 1012117 w 3790584"/>
                  <a:gd name="connsiteY12" fmla="*/ 2775 h 1640134"/>
                  <a:gd name="connsiteX13" fmla="*/ 1084386 w 3790584"/>
                  <a:gd name="connsiteY13" fmla="*/ 542195 h 1640134"/>
                  <a:gd name="connsiteX14" fmla="*/ 1824038 w 3790584"/>
                  <a:gd name="connsiteY14" fmla="*/ 747716 h 1640134"/>
                  <a:gd name="connsiteX15" fmla="*/ 2199541 w 3790584"/>
                  <a:gd name="connsiteY15" fmla="*/ 974119 h 1640134"/>
                  <a:gd name="connsiteX16" fmla="*/ 3078407 w 3790584"/>
                  <a:gd name="connsiteY16" fmla="*/ 820618 h 1640134"/>
                  <a:gd name="connsiteX17" fmla="*/ 3755415 w 3790584"/>
                  <a:gd name="connsiteY17" fmla="*/ 926126 h 1640134"/>
                  <a:gd name="connsiteX18" fmla="*/ 3790584 w 3790584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214032 w 2920230"/>
                  <a:gd name="connsiteY13" fmla="*/ 542195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214032 w 2920230"/>
                  <a:gd name="connsiteY13" fmla="*/ 542195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10764 h 1640134"/>
                  <a:gd name="connsiteX1" fmla="*/ 2225638 w 2920230"/>
                  <a:gd name="connsiteY1" fmla="*/ 961295 h 1640134"/>
                  <a:gd name="connsiteX2" fmla="*/ 1485986 w 2920230"/>
                  <a:gd name="connsiteY2" fmla="*/ 1098676 h 1640134"/>
                  <a:gd name="connsiteX3" fmla="*/ 1361061 w 2920230"/>
                  <a:gd name="connsiteY3" fmla="*/ 1414466 h 1640134"/>
                  <a:gd name="connsiteX4" fmla="*/ 1539472 w 2920230"/>
                  <a:gd name="connsiteY4" fmla="*/ 1365741 h 1640134"/>
                  <a:gd name="connsiteX5" fmla="*/ 1288160 w 2920230"/>
                  <a:gd name="connsiteY5" fmla="*/ 1640134 h 1640134"/>
                  <a:gd name="connsiteX6" fmla="*/ 1121105 w 2920230"/>
                  <a:gd name="connsiteY6" fmla="*/ 1368672 h 1640134"/>
                  <a:gd name="connsiteX7" fmla="*/ 1223315 w 2920230"/>
                  <a:gd name="connsiteY7" fmla="*/ 1392118 h 1640134"/>
                  <a:gd name="connsiteX8" fmla="*/ 1206463 w 2920230"/>
                  <a:gd name="connsiteY8" fmla="*/ 1140070 h 1640134"/>
                  <a:gd name="connsiteX9" fmla="*/ 948189 w 2920230"/>
                  <a:gd name="connsiteY9" fmla="*/ 901581 h 1640134"/>
                  <a:gd name="connsiteX10" fmla="*/ 350678 w 2920230"/>
                  <a:gd name="connsiteY10" fmla="*/ 716942 h 1640134"/>
                  <a:gd name="connsiteX11" fmla="*/ 0 w 2920230"/>
                  <a:gd name="connsiteY11" fmla="*/ 26023 h 1640134"/>
                  <a:gd name="connsiteX12" fmla="*/ 141763 w 2920230"/>
                  <a:gd name="connsiteY12" fmla="*/ 2775 h 1640134"/>
                  <a:gd name="connsiteX13" fmla="*/ 363466 w 2920230"/>
                  <a:gd name="connsiteY13" fmla="*/ 542376 h 1640134"/>
                  <a:gd name="connsiteX14" fmla="*/ 953684 w 2920230"/>
                  <a:gd name="connsiteY14" fmla="*/ 747716 h 1640134"/>
                  <a:gd name="connsiteX15" fmla="*/ 1329187 w 2920230"/>
                  <a:gd name="connsiteY15" fmla="*/ 974119 h 1640134"/>
                  <a:gd name="connsiteX16" fmla="*/ 2208053 w 2920230"/>
                  <a:gd name="connsiteY16" fmla="*/ 820618 h 1640134"/>
                  <a:gd name="connsiteX17" fmla="*/ 2885061 w 2920230"/>
                  <a:gd name="connsiteY17" fmla="*/ 926126 h 1640134"/>
                  <a:gd name="connsiteX18" fmla="*/ 2920230 w 2920230"/>
                  <a:gd name="connsiteY18" fmla="*/ 1110764 h 1640134"/>
                  <a:gd name="connsiteX0" fmla="*/ 2920230 w 2920230"/>
                  <a:gd name="connsiteY0" fmla="*/ 1107989 h 1637359"/>
                  <a:gd name="connsiteX1" fmla="*/ 2225638 w 2920230"/>
                  <a:gd name="connsiteY1" fmla="*/ 958520 h 1637359"/>
                  <a:gd name="connsiteX2" fmla="*/ 1485986 w 2920230"/>
                  <a:gd name="connsiteY2" fmla="*/ 1095901 h 1637359"/>
                  <a:gd name="connsiteX3" fmla="*/ 1361061 w 2920230"/>
                  <a:gd name="connsiteY3" fmla="*/ 1411691 h 1637359"/>
                  <a:gd name="connsiteX4" fmla="*/ 1539472 w 2920230"/>
                  <a:gd name="connsiteY4" fmla="*/ 1362966 h 1637359"/>
                  <a:gd name="connsiteX5" fmla="*/ 1288160 w 2920230"/>
                  <a:gd name="connsiteY5" fmla="*/ 1637359 h 1637359"/>
                  <a:gd name="connsiteX6" fmla="*/ 1121105 w 2920230"/>
                  <a:gd name="connsiteY6" fmla="*/ 1365897 h 1637359"/>
                  <a:gd name="connsiteX7" fmla="*/ 1223315 w 2920230"/>
                  <a:gd name="connsiteY7" fmla="*/ 1389343 h 1637359"/>
                  <a:gd name="connsiteX8" fmla="*/ 1206463 w 2920230"/>
                  <a:gd name="connsiteY8" fmla="*/ 1137295 h 1637359"/>
                  <a:gd name="connsiteX9" fmla="*/ 948189 w 2920230"/>
                  <a:gd name="connsiteY9" fmla="*/ 898806 h 1637359"/>
                  <a:gd name="connsiteX10" fmla="*/ 350678 w 2920230"/>
                  <a:gd name="connsiteY10" fmla="*/ 714167 h 1637359"/>
                  <a:gd name="connsiteX11" fmla="*/ 0 w 2920230"/>
                  <a:gd name="connsiteY11" fmla="*/ 23248 h 1637359"/>
                  <a:gd name="connsiteX12" fmla="*/ 141763 w 2920230"/>
                  <a:gd name="connsiteY12" fmla="*/ 0 h 1637359"/>
                  <a:gd name="connsiteX13" fmla="*/ 363466 w 2920230"/>
                  <a:gd name="connsiteY13" fmla="*/ 539601 h 1637359"/>
                  <a:gd name="connsiteX14" fmla="*/ 953684 w 2920230"/>
                  <a:gd name="connsiteY14" fmla="*/ 744941 h 1637359"/>
                  <a:gd name="connsiteX15" fmla="*/ 1329187 w 2920230"/>
                  <a:gd name="connsiteY15" fmla="*/ 971344 h 1637359"/>
                  <a:gd name="connsiteX16" fmla="*/ 2208053 w 2920230"/>
                  <a:gd name="connsiteY16" fmla="*/ 817843 h 1637359"/>
                  <a:gd name="connsiteX17" fmla="*/ 2885061 w 2920230"/>
                  <a:gd name="connsiteY17" fmla="*/ 923351 h 1637359"/>
                  <a:gd name="connsiteX18" fmla="*/ 2920230 w 2920230"/>
                  <a:gd name="connsiteY18" fmla="*/ 1107989 h 1637359"/>
                  <a:gd name="connsiteX0" fmla="*/ 2920230 w 2920230"/>
                  <a:gd name="connsiteY0" fmla="*/ 1107989 h 1637359"/>
                  <a:gd name="connsiteX1" fmla="*/ 2225638 w 2920230"/>
                  <a:gd name="connsiteY1" fmla="*/ 958520 h 1637359"/>
                  <a:gd name="connsiteX2" fmla="*/ 1485986 w 2920230"/>
                  <a:gd name="connsiteY2" fmla="*/ 1095901 h 1637359"/>
                  <a:gd name="connsiteX3" fmla="*/ 1361061 w 2920230"/>
                  <a:gd name="connsiteY3" fmla="*/ 1411691 h 1637359"/>
                  <a:gd name="connsiteX4" fmla="*/ 1539472 w 2920230"/>
                  <a:gd name="connsiteY4" fmla="*/ 1362966 h 1637359"/>
                  <a:gd name="connsiteX5" fmla="*/ 1288160 w 2920230"/>
                  <a:gd name="connsiteY5" fmla="*/ 1637359 h 1637359"/>
                  <a:gd name="connsiteX6" fmla="*/ 1121105 w 2920230"/>
                  <a:gd name="connsiteY6" fmla="*/ 1365897 h 1637359"/>
                  <a:gd name="connsiteX7" fmla="*/ 1223315 w 2920230"/>
                  <a:gd name="connsiteY7" fmla="*/ 1389343 h 1637359"/>
                  <a:gd name="connsiteX8" fmla="*/ 1206463 w 2920230"/>
                  <a:gd name="connsiteY8" fmla="*/ 1137295 h 1637359"/>
                  <a:gd name="connsiteX9" fmla="*/ 948189 w 2920230"/>
                  <a:gd name="connsiteY9" fmla="*/ 898806 h 1637359"/>
                  <a:gd name="connsiteX10" fmla="*/ 350678 w 2920230"/>
                  <a:gd name="connsiteY10" fmla="*/ 714167 h 1637359"/>
                  <a:gd name="connsiteX11" fmla="*/ 0 w 2920230"/>
                  <a:gd name="connsiteY11" fmla="*/ 23248 h 1637359"/>
                  <a:gd name="connsiteX12" fmla="*/ 141763 w 2920230"/>
                  <a:gd name="connsiteY12" fmla="*/ 0 h 1637359"/>
                  <a:gd name="connsiteX13" fmla="*/ 363466 w 2920230"/>
                  <a:gd name="connsiteY13" fmla="*/ 539601 h 1637359"/>
                  <a:gd name="connsiteX14" fmla="*/ 953684 w 2920230"/>
                  <a:gd name="connsiteY14" fmla="*/ 744941 h 1637359"/>
                  <a:gd name="connsiteX15" fmla="*/ 1329187 w 2920230"/>
                  <a:gd name="connsiteY15" fmla="*/ 971344 h 1637359"/>
                  <a:gd name="connsiteX16" fmla="*/ 2208053 w 2920230"/>
                  <a:gd name="connsiteY16" fmla="*/ 817843 h 1637359"/>
                  <a:gd name="connsiteX17" fmla="*/ 2401252 w 2920230"/>
                  <a:gd name="connsiteY17" fmla="*/ 545464 h 1637359"/>
                  <a:gd name="connsiteX18" fmla="*/ 2920230 w 2920230"/>
                  <a:gd name="connsiteY18" fmla="*/ 1107989 h 1637359"/>
                  <a:gd name="connsiteX0" fmla="*/ 2621038 w 2621038"/>
                  <a:gd name="connsiteY0" fmla="*/ 536668 h 1637359"/>
                  <a:gd name="connsiteX1" fmla="*/ 2225638 w 2621038"/>
                  <a:gd name="connsiteY1" fmla="*/ 958520 h 1637359"/>
                  <a:gd name="connsiteX2" fmla="*/ 1485986 w 2621038"/>
                  <a:gd name="connsiteY2" fmla="*/ 1095901 h 1637359"/>
                  <a:gd name="connsiteX3" fmla="*/ 1361061 w 2621038"/>
                  <a:gd name="connsiteY3" fmla="*/ 1411691 h 1637359"/>
                  <a:gd name="connsiteX4" fmla="*/ 1539472 w 2621038"/>
                  <a:gd name="connsiteY4" fmla="*/ 1362966 h 1637359"/>
                  <a:gd name="connsiteX5" fmla="*/ 1288160 w 2621038"/>
                  <a:gd name="connsiteY5" fmla="*/ 1637359 h 1637359"/>
                  <a:gd name="connsiteX6" fmla="*/ 1121105 w 2621038"/>
                  <a:gd name="connsiteY6" fmla="*/ 1365897 h 1637359"/>
                  <a:gd name="connsiteX7" fmla="*/ 1223315 w 2621038"/>
                  <a:gd name="connsiteY7" fmla="*/ 1389343 h 1637359"/>
                  <a:gd name="connsiteX8" fmla="*/ 1206463 w 2621038"/>
                  <a:gd name="connsiteY8" fmla="*/ 1137295 h 1637359"/>
                  <a:gd name="connsiteX9" fmla="*/ 948189 w 2621038"/>
                  <a:gd name="connsiteY9" fmla="*/ 898806 h 1637359"/>
                  <a:gd name="connsiteX10" fmla="*/ 350678 w 2621038"/>
                  <a:gd name="connsiteY10" fmla="*/ 714167 h 1637359"/>
                  <a:gd name="connsiteX11" fmla="*/ 0 w 2621038"/>
                  <a:gd name="connsiteY11" fmla="*/ 23248 h 1637359"/>
                  <a:gd name="connsiteX12" fmla="*/ 141763 w 2621038"/>
                  <a:gd name="connsiteY12" fmla="*/ 0 h 1637359"/>
                  <a:gd name="connsiteX13" fmla="*/ 363466 w 2621038"/>
                  <a:gd name="connsiteY13" fmla="*/ 539601 h 1637359"/>
                  <a:gd name="connsiteX14" fmla="*/ 953684 w 2621038"/>
                  <a:gd name="connsiteY14" fmla="*/ 744941 h 1637359"/>
                  <a:gd name="connsiteX15" fmla="*/ 1329187 w 2621038"/>
                  <a:gd name="connsiteY15" fmla="*/ 971344 h 1637359"/>
                  <a:gd name="connsiteX16" fmla="*/ 2208053 w 2621038"/>
                  <a:gd name="connsiteY16" fmla="*/ 817843 h 1637359"/>
                  <a:gd name="connsiteX17" fmla="*/ 2401252 w 2621038"/>
                  <a:gd name="connsiteY17" fmla="*/ 545464 h 1637359"/>
                  <a:gd name="connsiteX18" fmla="*/ 2621038 w 2621038"/>
                  <a:gd name="connsiteY18" fmla="*/ 536668 h 1637359"/>
                  <a:gd name="connsiteX0" fmla="*/ 2621038 w 2621038"/>
                  <a:gd name="connsiteY0" fmla="*/ 536668 h 1637359"/>
                  <a:gd name="connsiteX1" fmla="*/ 2225638 w 2621038"/>
                  <a:gd name="connsiteY1" fmla="*/ 958520 h 1637359"/>
                  <a:gd name="connsiteX2" fmla="*/ 1485986 w 2621038"/>
                  <a:gd name="connsiteY2" fmla="*/ 1095901 h 1637359"/>
                  <a:gd name="connsiteX3" fmla="*/ 1361061 w 2621038"/>
                  <a:gd name="connsiteY3" fmla="*/ 1411691 h 1637359"/>
                  <a:gd name="connsiteX4" fmla="*/ 1539472 w 2621038"/>
                  <a:gd name="connsiteY4" fmla="*/ 1362966 h 1637359"/>
                  <a:gd name="connsiteX5" fmla="*/ 1288160 w 2621038"/>
                  <a:gd name="connsiteY5" fmla="*/ 1637359 h 1637359"/>
                  <a:gd name="connsiteX6" fmla="*/ 1121105 w 2621038"/>
                  <a:gd name="connsiteY6" fmla="*/ 1365897 h 1637359"/>
                  <a:gd name="connsiteX7" fmla="*/ 1223315 w 2621038"/>
                  <a:gd name="connsiteY7" fmla="*/ 1389343 h 1637359"/>
                  <a:gd name="connsiteX8" fmla="*/ 1206463 w 2621038"/>
                  <a:gd name="connsiteY8" fmla="*/ 1137295 h 1637359"/>
                  <a:gd name="connsiteX9" fmla="*/ 948189 w 2621038"/>
                  <a:gd name="connsiteY9" fmla="*/ 898806 h 1637359"/>
                  <a:gd name="connsiteX10" fmla="*/ 350678 w 2621038"/>
                  <a:gd name="connsiteY10" fmla="*/ 714167 h 1637359"/>
                  <a:gd name="connsiteX11" fmla="*/ 0 w 2621038"/>
                  <a:gd name="connsiteY11" fmla="*/ 23248 h 1637359"/>
                  <a:gd name="connsiteX12" fmla="*/ 141763 w 2621038"/>
                  <a:gd name="connsiteY12" fmla="*/ 0 h 1637359"/>
                  <a:gd name="connsiteX13" fmla="*/ 363466 w 2621038"/>
                  <a:gd name="connsiteY13" fmla="*/ 539601 h 1637359"/>
                  <a:gd name="connsiteX14" fmla="*/ 953684 w 2621038"/>
                  <a:gd name="connsiteY14" fmla="*/ 744941 h 1637359"/>
                  <a:gd name="connsiteX15" fmla="*/ 1329187 w 2621038"/>
                  <a:gd name="connsiteY15" fmla="*/ 971344 h 1637359"/>
                  <a:gd name="connsiteX16" fmla="*/ 2208053 w 2621038"/>
                  <a:gd name="connsiteY16" fmla="*/ 817843 h 1637359"/>
                  <a:gd name="connsiteX17" fmla="*/ 2401252 w 2621038"/>
                  <a:gd name="connsiteY17" fmla="*/ 545464 h 1637359"/>
                  <a:gd name="connsiteX18" fmla="*/ 2621038 w 2621038"/>
                  <a:gd name="connsiteY18" fmla="*/ 53666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68037 w 2568037"/>
                  <a:gd name="connsiteY0" fmla="*/ 554438 h 1637359"/>
                  <a:gd name="connsiteX1" fmla="*/ 2225638 w 2568037"/>
                  <a:gd name="connsiteY1" fmla="*/ 958520 h 1637359"/>
                  <a:gd name="connsiteX2" fmla="*/ 1485986 w 2568037"/>
                  <a:gd name="connsiteY2" fmla="*/ 1095901 h 1637359"/>
                  <a:gd name="connsiteX3" fmla="*/ 1361061 w 2568037"/>
                  <a:gd name="connsiteY3" fmla="*/ 1411691 h 1637359"/>
                  <a:gd name="connsiteX4" fmla="*/ 1539472 w 2568037"/>
                  <a:gd name="connsiteY4" fmla="*/ 1362966 h 1637359"/>
                  <a:gd name="connsiteX5" fmla="*/ 1288160 w 2568037"/>
                  <a:gd name="connsiteY5" fmla="*/ 1637359 h 1637359"/>
                  <a:gd name="connsiteX6" fmla="*/ 1121105 w 2568037"/>
                  <a:gd name="connsiteY6" fmla="*/ 1365897 h 1637359"/>
                  <a:gd name="connsiteX7" fmla="*/ 1223315 w 2568037"/>
                  <a:gd name="connsiteY7" fmla="*/ 1389343 h 1637359"/>
                  <a:gd name="connsiteX8" fmla="*/ 1206463 w 2568037"/>
                  <a:gd name="connsiteY8" fmla="*/ 1137295 h 1637359"/>
                  <a:gd name="connsiteX9" fmla="*/ 948189 w 2568037"/>
                  <a:gd name="connsiteY9" fmla="*/ 898806 h 1637359"/>
                  <a:gd name="connsiteX10" fmla="*/ 350678 w 2568037"/>
                  <a:gd name="connsiteY10" fmla="*/ 714167 h 1637359"/>
                  <a:gd name="connsiteX11" fmla="*/ 0 w 2568037"/>
                  <a:gd name="connsiteY11" fmla="*/ 23248 h 1637359"/>
                  <a:gd name="connsiteX12" fmla="*/ 141763 w 2568037"/>
                  <a:gd name="connsiteY12" fmla="*/ 0 h 1637359"/>
                  <a:gd name="connsiteX13" fmla="*/ 363466 w 2568037"/>
                  <a:gd name="connsiteY13" fmla="*/ 539601 h 1637359"/>
                  <a:gd name="connsiteX14" fmla="*/ 953684 w 2568037"/>
                  <a:gd name="connsiteY14" fmla="*/ 744941 h 1637359"/>
                  <a:gd name="connsiteX15" fmla="*/ 1329187 w 2568037"/>
                  <a:gd name="connsiteY15" fmla="*/ 971344 h 1637359"/>
                  <a:gd name="connsiteX16" fmla="*/ 2208053 w 2568037"/>
                  <a:gd name="connsiteY16" fmla="*/ 817843 h 1637359"/>
                  <a:gd name="connsiteX17" fmla="*/ 2401252 w 2568037"/>
                  <a:gd name="connsiteY17" fmla="*/ 545464 h 1637359"/>
                  <a:gd name="connsiteX18" fmla="*/ 2568037 w 2568037"/>
                  <a:gd name="connsiteY18" fmla="*/ 554438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350678 w 2541415"/>
                  <a:gd name="connsiteY10" fmla="*/ 714167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208053 w 2541415"/>
                  <a:gd name="connsiteY16" fmla="*/ 817843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208053 w 2541415"/>
                  <a:gd name="connsiteY16" fmla="*/ 817843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63466 w 2541415"/>
                  <a:gd name="connsiteY13" fmla="*/ 539601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37058 w 2541415"/>
                  <a:gd name="connsiteY13" fmla="*/ 460624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29187 w 2541415"/>
                  <a:gd name="connsiteY15" fmla="*/ 97134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637359"/>
                  <a:gd name="connsiteX1" fmla="*/ 2225638 w 2541415"/>
                  <a:gd name="connsiteY1" fmla="*/ 958520 h 1637359"/>
                  <a:gd name="connsiteX2" fmla="*/ 1485986 w 2541415"/>
                  <a:gd name="connsiteY2" fmla="*/ 1095901 h 1637359"/>
                  <a:gd name="connsiteX3" fmla="*/ 1361061 w 2541415"/>
                  <a:gd name="connsiteY3" fmla="*/ 1411691 h 1637359"/>
                  <a:gd name="connsiteX4" fmla="*/ 1539472 w 2541415"/>
                  <a:gd name="connsiteY4" fmla="*/ 1362966 h 1637359"/>
                  <a:gd name="connsiteX5" fmla="*/ 1288160 w 2541415"/>
                  <a:gd name="connsiteY5" fmla="*/ 1637359 h 1637359"/>
                  <a:gd name="connsiteX6" fmla="*/ 1121105 w 2541415"/>
                  <a:gd name="connsiteY6" fmla="*/ 1365897 h 1637359"/>
                  <a:gd name="connsiteX7" fmla="*/ 1223315 w 2541415"/>
                  <a:gd name="connsiteY7" fmla="*/ 1389343 h 1637359"/>
                  <a:gd name="connsiteX8" fmla="*/ 1206463 w 2541415"/>
                  <a:gd name="connsiteY8" fmla="*/ 1137295 h 1637359"/>
                  <a:gd name="connsiteX9" fmla="*/ 948189 w 2541415"/>
                  <a:gd name="connsiteY9" fmla="*/ 898806 h 1637359"/>
                  <a:gd name="connsiteX10" fmla="*/ 280312 w 2541415"/>
                  <a:gd name="connsiteY10" fmla="*/ 644043 h 1637359"/>
                  <a:gd name="connsiteX11" fmla="*/ 0 w 2541415"/>
                  <a:gd name="connsiteY11" fmla="*/ 23248 h 1637359"/>
                  <a:gd name="connsiteX12" fmla="*/ 141763 w 2541415"/>
                  <a:gd name="connsiteY12" fmla="*/ 0 h 1637359"/>
                  <a:gd name="connsiteX13" fmla="*/ 380982 w 2541415"/>
                  <a:gd name="connsiteY13" fmla="*/ 522344 h 1637359"/>
                  <a:gd name="connsiteX14" fmla="*/ 953684 w 2541415"/>
                  <a:gd name="connsiteY14" fmla="*/ 744941 h 1637359"/>
                  <a:gd name="connsiteX15" fmla="*/ 1337850 w 2541415"/>
                  <a:gd name="connsiteY15" fmla="*/ 998054 h 1637359"/>
                  <a:gd name="connsiteX16" fmla="*/ 2084760 w 2541415"/>
                  <a:gd name="connsiteY16" fmla="*/ 853297 h 1637359"/>
                  <a:gd name="connsiteX17" fmla="*/ 2401252 w 2541415"/>
                  <a:gd name="connsiteY17" fmla="*/ 545464 h 1637359"/>
                  <a:gd name="connsiteX18" fmla="*/ 2541415 w 2541415"/>
                  <a:gd name="connsiteY18" fmla="*/ 537032 h 1637359"/>
                  <a:gd name="connsiteX0" fmla="*/ 2541415 w 2541415"/>
                  <a:gd name="connsiteY0" fmla="*/ 537032 h 1796219"/>
                  <a:gd name="connsiteX1" fmla="*/ 2225638 w 2541415"/>
                  <a:gd name="connsiteY1" fmla="*/ 958520 h 1796219"/>
                  <a:gd name="connsiteX2" fmla="*/ 1485986 w 2541415"/>
                  <a:gd name="connsiteY2" fmla="*/ 1095901 h 1796219"/>
                  <a:gd name="connsiteX3" fmla="*/ 1361061 w 2541415"/>
                  <a:gd name="connsiteY3" fmla="*/ 1411691 h 1796219"/>
                  <a:gd name="connsiteX4" fmla="*/ 1539472 w 2541415"/>
                  <a:gd name="connsiteY4" fmla="*/ 1362966 h 1796219"/>
                  <a:gd name="connsiteX5" fmla="*/ 1279245 w 2541415"/>
                  <a:gd name="connsiteY5" fmla="*/ 1796219 h 1796219"/>
                  <a:gd name="connsiteX6" fmla="*/ 1121105 w 2541415"/>
                  <a:gd name="connsiteY6" fmla="*/ 1365897 h 1796219"/>
                  <a:gd name="connsiteX7" fmla="*/ 1223315 w 2541415"/>
                  <a:gd name="connsiteY7" fmla="*/ 1389343 h 1796219"/>
                  <a:gd name="connsiteX8" fmla="*/ 1206463 w 2541415"/>
                  <a:gd name="connsiteY8" fmla="*/ 1137295 h 1796219"/>
                  <a:gd name="connsiteX9" fmla="*/ 948189 w 2541415"/>
                  <a:gd name="connsiteY9" fmla="*/ 898806 h 1796219"/>
                  <a:gd name="connsiteX10" fmla="*/ 280312 w 2541415"/>
                  <a:gd name="connsiteY10" fmla="*/ 644043 h 1796219"/>
                  <a:gd name="connsiteX11" fmla="*/ 0 w 2541415"/>
                  <a:gd name="connsiteY11" fmla="*/ 23248 h 1796219"/>
                  <a:gd name="connsiteX12" fmla="*/ 141763 w 2541415"/>
                  <a:gd name="connsiteY12" fmla="*/ 0 h 1796219"/>
                  <a:gd name="connsiteX13" fmla="*/ 380982 w 2541415"/>
                  <a:gd name="connsiteY13" fmla="*/ 522344 h 1796219"/>
                  <a:gd name="connsiteX14" fmla="*/ 953684 w 2541415"/>
                  <a:gd name="connsiteY14" fmla="*/ 744941 h 1796219"/>
                  <a:gd name="connsiteX15" fmla="*/ 1337850 w 2541415"/>
                  <a:gd name="connsiteY15" fmla="*/ 998054 h 1796219"/>
                  <a:gd name="connsiteX16" fmla="*/ 2084760 w 2541415"/>
                  <a:gd name="connsiteY16" fmla="*/ 853297 h 1796219"/>
                  <a:gd name="connsiteX17" fmla="*/ 2401252 w 2541415"/>
                  <a:gd name="connsiteY17" fmla="*/ 545464 h 1796219"/>
                  <a:gd name="connsiteX18" fmla="*/ 2541415 w 2541415"/>
                  <a:gd name="connsiteY18" fmla="*/ 537032 h 1796219"/>
                  <a:gd name="connsiteX0" fmla="*/ 2716999 w 2716999"/>
                  <a:gd name="connsiteY0" fmla="*/ 968178 h 1796219"/>
                  <a:gd name="connsiteX1" fmla="*/ 2225638 w 2716999"/>
                  <a:gd name="connsiteY1" fmla="*/ 958520 h 1796219"/>
                  <a:gd name="connsiteX2" fmla="*/ 1485986 w 2716999"/>
                  <a:gd name="connsiteY2" fmla="*/ 1095901 h 1796219"/>
                  <a:gd name="connsiteX3" fmla="*/ 1361061 w 2716999"/>
                  <a:gd name="connsiteY3" fmla="*/ 1411691 h 1796219"/>
                  <a:gd name="connsiteX4" fmla="*/ 1539472 w 2716999"/>
                  <a:gd name="connsiteY4" fmla="*/ 1362966 h 1796219"/>
                  <a:gd name="connsiteX5" fmla="*/ 1279245 w 2716999"/>
                  <a:gd name="connsiteY5" fmla="*/ 1796219 h 1796219"/>
                  <a:gd name="connsiteX6" fmla="*/ 1121105 w 2716999"/>
                  <a:gd name="connsiteY6" fmla="*/ 1365897 h 1796219"/>
                  <a:gd name="connsiteX7" fmla="*/ 1223315 w 2716999"/>
                  <a:gd name="connsiteY7" fmla="*/ 1389343 h 1796219"/>
                  <a:gd name="connsiteX8" fmla="*/ 1206463 w 2716999"/>
                  <a:gd name="connsiteY8" fmla="*/ 1137295 h 1796219"/>
                  <a:gd name="connsiteX9" fmla="*/ 948189 w 2716999"/>
                  <a:gd name="connsiteY9" fmla="*/ 898806 h 1796219"/>
                  <a:gd name="connsiteX10" fmla="*/ 280312 w 2716999"/>
                  <a:gd name="connsiteY10" fmla="*/ 644043 h 1796219"/>
                  <a:gd name="connsiteX11" fmla="*/ 0 w 2716999"/>
                  <a:gd name="connsiteY11" fmla="*/ 23248 h 1796219"/>
                  <a:gd name="connsiteX12" fmla="*/ 141763 w 2716999"/>
                  <a:gd name="connsiteY12" fmla="*/ 0 h 1796219"/>
                  <a:gd name="connsiteX13" fmla="*/ 380982 w 2716999"/>
                  <a:gd name="connsiteY13" fmla="*/ 522344 h 1796219"/>
                  <a:gd name="connsiteX14" fmla="*/ 953684 w 2716999"/>
                  <a:gd name="connsiteY14" fmla="*/ 744941 h 1796219"/>
                  <a:gd name="connsiteX15" fmla="*/ 1337850 w 2716999"/>
                  <a:gd name="connsiteY15" fmla="*/ 998054 h 1796219"/>
                  <a:gd name="connsiteX16" fmla="*/ 2084760 w 2716999"/>
                  <a:gd name="connsiteY16" fmla="*/ 853297 h 1796219"/>
                  <a:gd name="connsiteX17" fmla="*/ 2401252 w 2716999"/>
                  <a:gd name="connsiteY17" fmla="*/ 545464 h 1796219"/>
                  <a:gd name="connsiteX18" fmla="*/ 2716999 w 2716999"/>
                  <a:gd name="connsiteY18" fmla="*/ 968178 h 1796219"/>
                  <a:gd name="connsiteX0" fmla="*/ 2716999 w 2716999"/>
                  <a:gd name="connsiteY0" fmla="*/ 968178 h 1796219"/>
                  <a:gd name="connsiteX1" fmla="*/ 2225638 w 2716999"/>
                  <a:gd name="connsiteY1" fmla="*/ 958520 h 1796219"/>
                  <a:gd name="connsiteX2" fmla="*/ 1485986 w 2716999"/>
                  <a:gd name="connsiteY2" fmla="*/ 1095901 h 1796219"/>
                  <a:gd name="connsiteX3" fmla="*/ 1361061 w 2716999"/>
                  <a:gd name="connsiteY3" fmla="*/ 1411691 h 1796219"/>
                  <a:gd name="connsiteX4" fmla="*/ 1539472 w 2716999"/>
                  <a:gd name="connsiteY4" fmla="*/ 1362966 h 1796219"/>
                  <a:gd name="connsiteX5" fmla="*/ 1279245 w 2716999"/>
                  <a:gd name="connsiteY5" fmla="*/ 1796219 h 1796219"/>
                  <a:gd name="connsiteX6" fmla="*/ 1121105 w 2716999"/>
                  <a:gd name="connsiteY6" fmla="*/ 1365897 h 1796219"/>
                  <a:gd name="connsiteX7" fmla="*/ 1223315 w 2716999"/>
                  <a:gd name="connsiteY7" fmla="*/ 1389343 h 1796219"/>
                  <a:gd name="connsiteX8" fmla="*/ 1206463 w 2716999"/>
                  <a:gd name="connsiteY8" fmla="*/ 1137295 h 1796219"/>
                  <a:gd name="connsiteX9" fmla="*/ 948189 w 2716999"/>
                  <a:gd name="connsiteY9" fmla="*/ 898806 h 1796219"/>
                  <a:gd name="connsiteX10" fmla="*/ 280312 w 2716999"/>
                  <a:gd name="connsiteY10" fmla="*/ 644043 h 1796219"/>
                  <a:gd name="connsiteX11" fmla="*/ 0 w 2716999"/>
                  <a:gd name="connsiteY11" fmla="*/ 23248 h 1796219"/>
                  <a:gd name="connsiteX12" fmla="*/ 141763 w 2716999"/>
                  <a:gd name="connsiteY12" fmla="*/ 0 h 1796219"/>
                  <a:gd name="connsiteX13" fmla="*/ 380982 w 2716999"/>
                  <a:gd name="connsiteY13" fmla="*/ 522344 h 1796219"/>
                  <a:gd name="connsiteX14" fmla="*/ 953684 w 2716999"/>
                  <a:gd name="connsiteY14" fmla="*/ 744941 h 1796219"/>
                  <a:gd name="connsiteX15" fmla="*/ 1337850 w 2716999"/>
                  <a:gd name="connsiteY15" fmla="*/ 998054 h 1796219"/>
                  <a:gd name="connsiteX16" fmla="*/ 2084760 w 2716999"/>
                  <a:gd name="connsiteY16" fmla="*/ 853297 h 1796219"/>
                  <a:gd name="connsiteX17" fmla="*/ 2699930 w 2716999"/>
                  <a:gd name="connsiteY17" fmla="*/ 765526 h 1796219"/>
                  <a:gd name="connsiteX18" fmla="*/ 2716999 w 2716999"/>
                  <a:gd name="connsiteY18" fmla="*/ 968178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280312 w 2699930"/>
                  <a:gd name="connsiteY10" fmla="*/ 644043 h 1796219"/>
                  <a:gd name="connsiteX11" fmla="*/ 0 w 2699930"/>
                  <a:gd name="connsiteY11" fmla="*/ 23248 h 1796219"/>
                  <a:gd name="connsiteX12" fmla="*/ 141763 w 2699930"/>
                  <a:gd name="connsiteY12" fmla="*/ 0 h 1796219"/>
                  <a:gd name="connsiteX13" fmla="*/ 380982 w 2699930"/>
                  <a:gd name="connsiteY13" fmla="*/ 522344 h 1796219"/>
                  <a:gd name="connsiteX14" fmla="*/ 953684 w 2699930"/>
                  <a:gd name="connsiteY14" fmla="*/ 744941 h 1796219"/>
                  <a:gd name="connsiteX15" fmla="*/ 1337850 w 2699930"/>
                  <a:gd name="connsiteY15" fmla="*/ 998054 h 1796219"/>
                  <a:gd name="connsiteX16" fmla="*/ 2084760 w 2699930"/>
                  <a:gd name="connsiteY16" fmla="*/ 853297 h 1796219"/>
                  <a:gd name="connsiteX17" fmla="*/ 2699930 w 2699930"/>
                  <a:gd name="connsiteY17" fmla="*/ 765526 h 1796219"/>
                  <a:gd name="connsiteX18" fmla="*/ 2690363 w 2699930"/>
                  <a:gd name="connsiteY18" fmla="*/ 968501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280312 w 2699930"/>
                  <a:gd name="connsiteY10" fmla="*/ 644043 h 1796219"/>
                  <a:gd name="connsiteX11" fmla="*/ 0 w 2699930"/>
                  <a:gd name="connsiteY11" fmla="*/ 23248 h 1796219"/>
                  <a:gd name="connsiteX12" fmla="*/ 141763 w 2699930"/>
                  <a:gd name="connsiteY12" fmla="*/ 0 h 1796219"/>
                  <a:gd name="connsiteX13" fmla="*/ 380982 w 2699930"/>
                  <a:gd name="connsiteY13" fmla="*/ 522344 h 1796219"/>
                  <a:gd name="connsiteX14" fmla="*/ 953684 w 2699930"/>
                  <a:gd name="connsiteY14" fmla="*/ 744941 h 1796219"/>
                  <a:gd name="connsiteX15" fmla="*/ 1337850 w 2699930"/>
                  <a:gd name="connsiteY15" fmla="*/ 998054 h 1796219"/>
                  <a:gd name="connsiteX16" fmla="*/ 2084760 w 2699930"/>
                  <a:gd name="connsiteY16" fmla="*/ 853297 h 1796219"/>
                  <a:gd name="connsiteX17" fmla="*/ 2699930 w 2699930"/>
                  <a:gd name="connsiteY17" fmla="*/ 765526 h 1796219"/>
                  <a:gd name="connsiteX18" fmla="*/ 2690363 w 2699930"/>
                  <a:gd name="connsiteY18" fmla="*/ 968501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280312 w 2699930"/>
                  <a:gd name="connsiteY10" fmla="*/ 644043 h 1796219"/>
                  <a:gd name="connsiteX11" fmla="*/ 0 w 2699930"/>
                  <a:gd name="connsiteY11" fmla="*/ 23248 h 1796219"/>
                  <a:gd name="connsiteX12" fmla="*/ 141763 w 2699930"/>
                  <a:gd name="connsiteY12" fmla="*/ 0 h 1796219"/>
                  <a:gd name="connsiteX13" fmla="*/ 380982 w 2699930"/>
                  <a:gd name="connsiteY13" fmla="*/ 522344 h 1796219"/>
                  <a:gd name="connsiteX14" fmla="*/ 953684 w 2699930"/>
                  <a:gd name="connsiteY14" fmla="*/ 744941 h 1796219"/>
                  <a:gd name="connsiteX15" fmla="*/ 1337850 w 2699930"/>
                  <a:gd name="connsiteY15" fmla="*/ 998054 h 1796219"/>
                  <a:gd name="connsiteX16" fmla="*/ 2146099 w 2699930"/>
                  <a:gd name="connsiteY16" fmla="*/ 835991 h 1796219"/>
                  <a:gd name="connsiteX17" fmla="*/ 2699930 w 2699930"/>
                  <a:gd name="connsiteY17" fmla="*/ 765526 h 1796219"/>
                  <a:gd name="connsiteX18" fmla="*/ 2690363 w 2699930"/>
                  <a:gd name="connsiteY18" fmla="*/ 968501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280312 w 2699930"/>
                  <a:gd name="connsiteY10" fmla="*/ 644043 h 1796219"/>
                  <a:gd name="connsiteX11" fmla="*/ 0 w 2699930"/>
                  <a:gd name="connsiteY11" fmla="*/ 23248 h 1796219"/>
                  <a:gd name="connsiteX12" fmla="*/ 141763 w 2699930"/>
                  <a:gd name="connsiteY12" fmla="*/ 0 h 1796219"/>
                  <a:gd name="connsiteX13" fmla="*/ 380982 w 2699930"/>
                  <a:gd name="connsiteY13" fmla="*/ 522344 h 1796219"/>
                  <a:gd name="connsiteX14" fmla="*/ 953684 w 2699930"/>
                  <a:gd name="connsiteY14" fmla="*/ 744941 h 1796219"/>
                  <a:gd name="connsiteX15" fmla="*/ 1337850 w 2699930"/>
                  <a:gd name="connsiteY15" fmla="*/ 998054 h 1796219"/>
                  <a:gd name="connsiteX16" fmla="*/ 2146099 w 2699930"/>
                  <a:gd name="connsiteY16" fmla="*/ 835991 h 1796219"/>
                  <a:gd name="connsiteX17" fmla="*/ 2699930 w 2699930"/>
                  <a:gd name="connsiteY17" fmla="*/ 765526 h 1796219"/>
                  <a:gd name="connsiteX18" fmla="*/ 2690363 w 2699930"/>
                  <a:gd name="connsiteY18" fmla="*/ 968501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280312 w 2699930"/>
                  <a:gd name="connsiteY10" fmla="*/ 644043 h 1796219"/>
                  <a:gd name="connsiteX11" fmla="*/ 0 w 2699930"/>
                  <a:gd name="connsiteY11" fmla="*/ 23248 h 1796219"/>
                  <a:gd name="connsiteX12" fmla="*/ 141763 w 2699930"/>
                  <a:gd name="connsiteY12" fmla="*/ 0 h 1796219"/>
                  <a:gd name="connsiteX13" fmla="*/ 953684 w 2699930"/>
                  <a:gd name="connsiteY13" fmla="*/ 744941 h 1796219"/>
                  <a:gd name="connsiteX14" fmla="*/ 1337850 w 2699930"/>
                  <a:gd name="connsiteY14" fmla="*/ 998054 h 1796219"/>
                  <a:gd name="connsiteX15" fmla="*/ 2146099 w 2699930"/>
                  <a:gd name="connsiteY15" fmla="*/ 835991 h 1796219"/>
                  <a:gd name="connsiteX16" fmla="*/ 2699930 w 2699930"/>
                  <a:gd name="connsiteY16" fmla="*/ 765526 h 1796219"/>
                  <a:gd name="connsiteX17" fmla="*/ 2690363 w 2699930"/>
                  <a:gd name="connsiteY17" fmla="*/ 968501 h 1796219"/>
                  <a:gd name="connsiteX0" fmla="*/ 2690363 w 2699930"/>
                  <a:gd name="connsiteY0" fmla="*/ 968501 h 1796219"/>
                  <a:gd name="connsiteX1" fmla="*/ 2225638 w 2699930"/>
                  <a:gd name="connsiteY1" fmla="*/ 958520 h 1796219"/>
                  <a:gd name="connsiteX2" fmla="*/ 1485986 w 2699930"/>
                  <a:gd name="connsiteY2" fmla="*/ 1095901 h 1796219"/>
                  <a:gd name="connsiteX3" fmla="*/ 1361061 w 2699930"/>
                  <a:gd name="connsiteY3" fmla="*/ 1411691 h 1796219"/>
                  <a:gd name="connsiteX4" fmla="*/ 1539472 w 2699930"/>
                  <a:gd name="connsiteY4" fmla="*/ 1362966 h 1796219"/>
                  <a:gd name="connsiteX5" fmla="*/ 1279245 w 2699930"/>
                  <a:gd name="connsiteY5" fmla="*/ 1796219 h 1796219"/>
                  <a:gd name="connsiteX6" fmla="*/ 1121105 w 2699930"/>
                  <a:gd name="connsiteY6" fmla="*/ 1365897 h 1796219"/>
                  <a:gd name="connsiteX7" fmla="*/ 1223315 w 2699930"/>
                  <a:gd name="connsiteY7" fmla="*/ 1389343 h 1796219"/>
                  <a:gd name="connsiteX8" fmla="*/ 1206463 w 2699930"/>
                  <a:gd name="connsiteY8" fmla="*/ 1137295 h 1796219"/>
                  <a:gd name="connsiteX9" fmla="*/ 948189 w 2699930"/>
                  <a:gd name="connsiteY9" fmla="*/ 898806 h 1796219"/>
                  <a:gd name="connsiteX10" fmla="*/ 0 w 2699930"/>
                  <a:gd name="connsiteY10" fmla="*/ 23248 h 1796219"/>
                  <a:gd name="connsiteX11" fmla="*/ 141763 w 2699930"/>
                  <a:gd name="connsiteY11" fmla="*/ 0 h 1796219"/>
                  <a:gd name="connsiteX12" fmla="*/ 953684 w 2699930"/>
                  <a:gd name="connsiteY12" fmla="*/ 744941 h 1796219"/>
                  <a:gd name="connsiteX13" fmla="*/ 1337850 w 2699930"/>
                  <a:gd name="connsiteY13" fmla="*/ 998054 h 1796219"/>
                  <a:gd name="connsiteX14" fmla="*/ 2146099 w 2699930"/>
                  <a:gd name="connsiteY14" fmla="*/ 835991 h 1796219"/>
                  <a:gd name="connsiteX15" fmla="*/ 2699930 w 2699930"/>
                  <a:gd name="connsiteY15" fmla="*/ 765526 h 1796219"/>
                  <a:gd name="connsiteX16" fmla="*/ 2690363 w 2699930"/>
                  <a:gd name="connsiteY16" fmla="*/ 968501 h 1796219"/>
                  <a:gd name="connsiteX0" fmla="*/ 2690363 w 2699930"/>
                  <a:gd name="connsiteY0" fmla="*/ 946071 h 1773789"/>
                  <a:gd name="connsiteX1" fmla="*/ 2225638 w 2699930"/>
                  <a:gd name="connsiteY1" fmla="*/ 936090 h 1773789"/>
                  <a:gd name="connsiteX2" fmla="*/ 1485986 w 2699930"/>
                  <a:gd name="connsiteY2" fmla="*/ 1073471 h 1773789"/>
                  <a:gd name="connsiteX3" fmla="*/ 1361061 w 2699930"/>
                  <a:gd name="connsiteY3" fmla="*/ 1389261 h 1773789"/>
                  <a:gd name="connsiteX4" fmla="*/ 1539472 w 2699930"/>
                  <a:gd name="connsiteY4" fmla="*/ 1340536 h 1773789"/>
                  <a:gd name="connsiteX5" fmla="*/ 1279245 w 2699930"/>
                  <a:gd name="connsiteY5" fmla="*/ 1773789 h 1773789"/>
                  <a:gd name="connsiteX6" fmla="*/ 1121105 w 2699930"/>
                  <a:gd name="connsiteY6" fmla="*/ 1343467 h 1773789"/>
                  <a:gd name="connsiteX7" fmla="*/ 1223315 w 2699930"/>
                  <a:gd name="connsiteY7" fmla="*/ 1366913 h 1773789"/>
                  <a:gd name="connsiteX8" fmla="*/ 1206463 w 2699930"/>
                  <a:gd name="connsiteY8" fmla="*/ 1114865 h 1773789"/>
                  <a:gd name="connsiteX9" fmla="*/ 948189 w 2699930"/>
                  <a:gd name="connsiteY9" fmla="*/ 876376 h 1773789"/>
                  <a:gd name="connsiteX10" fmla="*/ 0 w 2699930"/>
                  <a:gd name="connsiteY10" fmla="*/ 818 h 1773789"/>
                  <a:gd name="connsiteX11" fmla="*/ 953684 w 2699930"/>
                  <a:gd name="connsiteY11" fmla="*/ 722511 h 1773789"/>
                  <a:gd name="connsiteX12" fmla="*/ 1337850 w 2699930"/>
                  <a:gd name="connsiteY12" fmla="*/ 975624 h 1773789"/>
                  <a:gd name="connsiteX13" fmla="*/ 2146099 w 2699930"/>
                  <a:gd name="connsiteY13" fmla="*/ 813561 h 1773789"/>
                  <a:gd name="connsiteX14" fmla="*/ 2699930 w 2699930"/>
                  <a:gd name="connsiteY14" fmla="*/ 743096 h 1773789"/>
                  <a:gd name="connsiteX15" fmla="*/ 2690363 w 2699930"/>
                  <a:gd name="connsiteY15" fmla="*/ 946071 h 1773789"/>
                  <a:gd name="connsiteX0" fmla="*/ 2690363 w 2699930"/>
                  <a:gd name="connsiteY0" fmla="*/ 946071 h 1773789"/>
                  <a:gd name="connsiteX1" fmla="*/ 2225638 w 2699930"/>
                  <a:gd name="connsiteY1" fmla="*/ 936090 h 1773789"/>
                  <a:gd name="connsiteX2" fmla="*/ 1485986 w 2699930"/>
                  <a:gd name="connsiteY2" fmla="*/ 1073471 h 1773789"/>
                  <a:gd name="connsiteX3" fmla="*/ 1361061 w 2699930"/>
                  <a:gd name="connsiteY3" fmla="*/ 1389261 h 1773789"/>
                  <a:gd name="connsiteX4" fmla="*/ 1539472 w 2699930"/>
                  <a:gd name="connsiteY4" fmla="*/ 1340536 h 1773789"/>
                  <a:gd name="connsiteX5" fmla="*/ 1279245 w 2699930"/>
                  <a:gd name="connsiteY5" fmla="*/ 1773789 h 1773789"/>
                  <a:gd name="connsiteX6" fmla="*/ 1121105 w 2699930"/>
                  <a:gd name="connsiteY6" fmla="*/ 1343467 h 1773789"/>
                  <a:gd name="connsiteX7" fmla="*/ 1223315 w 2699930"/>
                  <a:gd name="connsiteY7" fmla="*/ 1366913 h 1773789"/>
                  <a:gd name="connsiteX8" fmla="*/ 1206463 w 2699930"/>
                  <a:gd name="connsiteY8" fmla="*/ 1114865 h 1773789"/>
                  <a:gd name="connsiteX9" fmla="*/ 948189 w 2699930"/>
                  <a:gd name="connsiteY9" fmla="*/ 876376 h 1773789"/>
                  <a:gd name="connsiteX10" fmla="*/ 0 w 2699930"/>
                  <a:gd name="connsiteY10" fmla="*/ 818 h 1773789"/>
                  <a:gd name="connsiteX11" fmla="*/ 953684 w 2699930"/>
                  <a:gd name="connsiteY11" fmla="*/ 722511 h 1773789"/>
                  <a:gd name="connsiteX12" fmla="*/ 1337850 w 2699930"/>
                  <a:gd name="connsiteY12" fmla="*/ 975624 h 1773789"/>
                  <a:gd name="connsiteX13" fmla="*/ 2146099 w 2699930"/>
                  <a:gd name="connsiteY13" fmla="*/ 813561 h 1773789"/>
                  <a:gd name="connsiteX14" fmla="*/ 2699930 w 2699930"/>
                  <a:gd name="connsiteY14" fmla="*/ 743096 h 1773789"/>
                  <a:gd name="connsiteX15" fmla="*/ 2690363 w 2699930"/>
                  <a:gd name="connsiteY15" fmla="*/ 946071 h 1773789"/>
                  <a:gd name="connsiteX0" fmla="*/ 2690363 w 2699930"/>
                  <a:gd name="connsiteY0" fmla="*/ 946071 h 1773789"/>
                  <a:gd name="connsiteX1" fmla="*/ 2225638 w 2699930"/>
                  <a:gd name="connsiteY1" fmla="*/ 936090 h 1773789"/>
                  <a:gd name="connsiteX2" fmla="*/ 1485986 w 2699930"/>
                  <a:gd name="connsiteY2" fmla="*/ 1073471 h 1773789"/>
                  <a:gd name="connsiteX3" fmla="*/ 1361061 w 2699930"/>
                  <a:gd name="connsiteY3" fmla="*/ 1389261 h 1773789"/>
                  <a:gd name="connsiteX4" fmla="*/ 1539472 w 2699930"/>
                  <a:gd name="connsiteY4" fmla="*/ 1340536 h 1773789"/>
                  <a:gd name="connsiteX5" fmla="*/ 1279245 w 2699930"/>
                  <a:gd name="connsiteY5" fmla="*/ 1773789 h 1773789"/>
                  <a:gd name="connsiteX6" fmla="*/ 1121105 w 2699930"/>
                  <a:gd name="connsiteY6" fmla="*/ 1343467 h 1773789"/>
                  <a:gd name="connsiteX7" fmla="*/ 1223315 w 2699930"/>
                  <a:gd name="connsiteY7" fmla="*/ 1366913 h 1773789"/>
                  <a:gd name="connsiteX8" fmla="*/ 1206463 w 2699930"/>
                  <a:gd name="connsiteY8" fmla="*/ 1114865 h 1773789"/>
                  <a:gd name="connsiteX9" fmla="*/ 948189 w 2699930"/>
                  <a:gd name="connsiteY9" fmla="*/ 876376 h 1773789"/>
                  <a:gd name="connsiteX10" fmla="*/ 0 w 2699930"/>
                  <a:gd name="connsiteY10" fmla="*/ 818 h 1773789"/>
                  <a:gd name="connsiteX11" fmla="*/ 953684 w 2699930"/>
                  <a:gd name="connsiteY11" fmla="*/ 722511 h 1773789"/>
                  <a:gd name="connsiteX12" fmla="*/ 1337850 w 2699930"/>
                  <a:gd name="connsiteY12" fmla="*/ 975624 h 1773789"/>
                  <a:gd name="connsiteX13" fmla="*/ 2146099 w 2699930"/>
                  <a:gd name="connsiteY13" fmla="*/ 813561 h 1773789"/>
                  <a:gd name="connsiteX14" fmla="*/ 2699930 w 2699930"/>
                  <a:gd name="connsiteY14" fmla="*/ 743096 h 1773789"/>
                  <a:gd name="connsiteX15" fmla="*/ 2690363 w 2699930"/>
                  <a:gd name="connsiteY15" fmla="*/ 946071 h 1773789"/>
                  <a:gd name="connsiteX0" fmla="*/ 2690363 w 2699930"/>
                  <a:gd name="connsiteY0" fmla="*/ 946071 h 1773789"/>
                  <a:gd name="connsiteX1" fmla="*/ 2225638 w 2699930"/>
                  <a:gd name="connsiteY1" fmla="*/ 936090 h 1773789"/>
                  <a:gd name="connsiteX2" fmla="*/ 1485986 w 2699930"/>
                  <a:gd name="connsiteY2" fmla="*/ 1073471 h 1773789"/>
                  <a:gd name="connsiteX3" fmla="*/ 1361061 w 2699930"/>
                  <a:gd name="connsiteY3" fmla="*/ 1389261 h 1773789"/>
                  <a:gd name="connsiteX4" fmla="*/ 1539472 w 2699930"/>
                  <a:gd name="connsiteY4" fmla="*/ 1340536 h 1773789"/>
                  <a:gd name="connsiteX5" fmla="*/ 1279245 w 2699930"/>
                  <a:gd name="connsiteY5" fmla="*/ 1773789 h 1773789"/>
                  <a:gd name="connsiteX6" fmla="*/ 1121105 w 2699930"/>
                  <a:gd name="connsiteY6" fmla="*/ 1343467 h 1773789"/>
                  <a:gd name="connsiteX7" fmla="*/ 1223315 w 2699930"/>
                  <a:gd name="connsiteY7" fmla="*/ 1366913 h 1773789"/>
                  <a:gd name="connsiteX8" fmla="*/ 1206463 w 2699930"/>
                  <a:gd name="connsiteY8" fmla="*/ 1114865 h 1773789"/>
                  <a:gd name="connsiteX9" fmla="*/ 948189 w 2699930"/>
                  <a:gd name="connsiteY9" fmla="*/ 876376 h 1773789"/>
                  <a:gd name="connsiteX10" fmla="*/ 0 w 2699930"/>
                  <a:gd name="connsiteY10" fmla="*/ 818 h 1773789"/>
                  <a:gd name="connsiteX11" fmla="*/ 953684 w 2699930"/>
                  <a:gd name="connsiteY11" fmla="*/ 722511 h 1773789"/>
                  <a:gd name="connsiteX12" fmla="*/ 1337850 w 2699930"/>
                  <a:gd name="connsiteY12" fmla="*/ 975624 h 1773789"/>
                  <a:gd name="connsiteX13" fmla="*/ 2146099 w 2699930"/>
                  <a:gd name="connsiteY13" fmla="*/ 813561 h 1773789"/>
                  <a:gd name="connsiteX14" fmla="*/ 2699930 w 2699930"/>
                  <a:gd name="connsiteY14" fmla="*/ 743096 h 1773789"/>
                  <a:gd name="connsiteX15" fmla="*/ 2690363 w 2699930"/>
                  <a:gd name="connsiteY15" fmla="*/ 946071 h 1773789"/>
                  <a:gd name="connsiteX0" fmla="*/ 1894414 w 1903981"/>
                  <a:gd name="connsiteY0" fmla="*/ 297036 h 1124754"/>
                  <a:gd name="connsiteX1" fmla="*/ 1429689 w 1903981"/>
                  <a:gd name="connsiteY1" fmla="*/ 287055 h 1124754"/>
                  <a:gd name="connsiteX2" fmla="*/ 690037 w 1903981"/>
                  <a:gd name="connsiteY2" fmla="*/ 424436 h 1124754"/>
                  <a:gd name="connsiteX3" fmla="*/ 565112 w 1903981"/>
                  <a:gd name="connsiteY3" fmla="*/ 740226 h 1124754"/>
                  <a:gd name="connsiteX4" fmla="*/ 743523 w 1903981"/>
                  <a:gd name="connsiteY4" fmla="*/ 691501 h 1124754"/>
                  <a:gd name="connsiteX5" fmla="*/ 483296 w 1903981"/>
                  <a:gd name="connsiteY5" fmla="*/ 1124754 h 1124754"/>
                  <a:gd name="connsiteX6" fmla="*/ 325156 w 1903981"/>
                  <a:gd name="connsiteY6" fmla="*/ 694432 h 1124754"/>
                  <a:gd name="connsiteX7" fmla="*/ 427366 w 1903981"/>
                  <a:gd name="connsiteY7" fmla="*/ 717878 h 1124754"/>
                  <a:gd name="connsiteX8" fmla="*/ 410514 w 1903981"/>
                  <a:gd name="connsiteY8" fmla="*/ 465830 h 1124754"/>
                  <a:gd name="connsiteX9" fmla="*/ 152240 w 1903981"/>
                  <a:gd name="connsiteY9" fmla="*/ 227341 h 1124754"/>
                  <a:gd name="connsiteX10" fmla="*/ 12865 w 1903981"/>
                  <a:gd name="connsiteY10" fmla="*/ 90584 h 1124754"/>
                  <a:gd name="connsiteX11" fmla="*/ 157735 w 1903981"/>
                  <a:gd name="connsiteY11" fmla="*/ 73476 h 1124754"/>
                  <a:gd name="connsiteX12" fmla="*/ 541901 w 1903981"/>
                  <a:gd name="connsiteY12" fmla="*/ 326589 h 1124754"/>
                  <a:gd name="connsiteX13" fmla="*/ 1350150 w 1903981"/>
                  <a:gd name="connsiteY13" fmla="*/ 164526 h 1124754"/>
                  <a:gd name="connsiteX14" fmla="*/ 1903981 w 1903981"/>
                  <a:gd name="connsiteY14" fmla="*/ 94061 h 1124754"/>
                  <a:gd name="connsiteX15" fmla="*/ 1894414 w 1903981"/>
                  <a:gd name="connsiteY15" fmla="*/ 297036 h 1124754"/>
                  <a:gd name="connsiteX0" fmla="*/ 1894414 w 1903981"/>
                  <a:gd name="connsiteY0" fmla="*/ 297036 h 1124754"/>
                  <a:gd name="connsiteX1" fmla="*/ 1429689 w 1903981"/>
                  <a:gd name="connsiteY1" fmla="*/ 287055 h 1124754"/>
                  <a:gd name="connsiteX2" fmla="*/ 690037 w 1903981"/>
                  <a:gd name="connsiteY2" fmla="*/ 424436 h 1124754"/>
                  <a:gd name="connsiteX3" fmla="*/ 565112 w 1903981"/>
                  <a:gd name="connsiteY3" fmla="*/ 740226 h 1124754"/>
                  <a:gd name="connsiteX4" fmla="*/ 743523 w 1903981"/>
                  <a:gd name="connsiteY4" fmla="*/ 691501 h 1124754"/>
                  <a:gd name="connsiteX5" fmla="*/ 483296 w 1903981"/>
                  <a:gd name="connsiteY5" fmla="*/ 1124754 h 1124754"/>
                  <a:gd name="connsiteX6" fmla="*/ 325156 w 1903981"/>
                  <a:gd name="connsiteY6" fmla="*/ 694432 h 1124754"/>
                  <a:gd name="connsiteX7" fmla="*/ 427366 w 1903981"/>
                  <a:gd name="connsiteY7" fmla="*/ 717878 h 1124754"/>
                  <a:gd name="connsiteX8" fmla="*/ 410514 w 1903981"/>
                  <a:gd name="connsiteY8" fmla="*/ 465830 h 1124754"/>
                  <a:gd name="connsiteX9" fmla="*/ 152240 w 1903981"/>
                  <a:gd name="connsiteY9" fmla="*/ 227341 h 1124754"/>
                  <a:gd name="connsiteX10" fmla="*/ 12865 w 1903981"/>
                  <a:gd name="connsiteY10" fmla="*/ 90584 h 1124754"/>
                  <a:gd name="connsiteX11" fmla="*/ 157735 w 1903981"/>
                  <a:gd name="connsiteY11" fmla="*/ 73476 h 1124754"/>
                  <a:gd name="connsiteX12" fmla="*/ 550641 w 1903981"/>
                  <a:gd name="connsiteY12" fmla="*/ 265131 h 1124754"/>
                  <a:gd name="connsiteX13" fmla="*/ 1350150 w 1903981"/>
                  <a:gd name="connsiteY13" fmla="*/ 164526 h 1124754"/>
                  <a:gd name="connsiteX14" fmla="*/ 1903981 w 1903981"/>
                  <a:gd name="connsiteY14" fmla="*/ 94061 h 1124754"/>
                  <a:gd name="connsiteX15" fmla="*/ 1894414 w 1903981"/>
                  <a:gd name="connsiteY15" fmla="*/ 297036 h 1124754"/>
                  <a:gd name="connsiteX0" fmla="*/ 1894414 w 1903981"/>
                  <a:gd name="connsiteY0" fmla="*/ 297036 h 1124754"/>
                  <a:gd name="connsiteX1" fmla="*/ 1429689 w 1903981"/>
                  <a:gd name="connsiteY1" fmla="*/ 287055 h 1124754"/>
                  <a:gd name="connsiteX2" fmla="*/ 690037 w 1903981"/>
                  <a:gd name="connsiteY2" fmla="*/ 424436 h 1124754"/>
                  <a:gd name="connsiteX3" fmla="*/ 565112 w 1903981"/>
                  <a:gd name="connsiteY3" fmla="*/ 740226 h 1124754"/>
                  <a:gd name="connsiteX4" fmla="*/ 743523 w 1903981"/>
                  <a:gd name="connsiteY4" fmla="*/ 691501 h 1124754"/>
                  <a:gd name="connsiteX5" fmla="*/ 483296 w 1903981"/>
                  <a:gd name="connsiteY5" fmla="*/ 1124754 h 1124754"/>
                  <a:gd name="connsiteX6" fmla="*/ 325156 w 1903981"/>
                  <a:gd name="connsiteY6" fmla="*/ 694432 h 1124754"/>
                  <a:gd name="connsiteX7" fmla="*/ 427366 w 1903981"/>
                  <a:gd name="connsiteY7" fmla="*/ 717878 h 1124754"/>
                  <a:gd name="connsiteX8" fmla="*/ 410514 w 1903981"/>
                  <a:gd name="connsiteY8" fmla="*/ 465830 h 1124754"/>
                  <a:gd name="connsiteX9" fmla="*/ 152240 w 1903981"/>
                  <a:gd name="connsiteY9" fmla="*/ 227341 h 1124754"/>
                  <a:gd name="connsiteX10" fmla="*/ 12865 w 1903981"/>
                  <a:gd name="connsiteY10" fmla="*/ 90584 h 1124754"/>
                  <a:gd name="connsiteX11" fmla="*/ 157735 w 1903981"/>
                  <a:gd name="connsiteY11" fmla="*/ 73476 h 1124754"/>
                  <a:gd name="connsiteX12" fmla="*/ 550641 w 1903981"/>
                  <a:gd name="connsiteY12" fmla="*/ 265131 h 1124754"/>
                  <a:gd name="connsiteX13" fmla="*/ 1350150 w 1903981"/>
                  <a:gd name="connsiteY13" fmla="*/ 164526 h 1124754"/>
                  <a:gd name="connsiteX14" fmla="*/ 1903981 w 1903981"/>
                  <a:gd name="connsiteY14" fmla="*/ 94061 h 1124754"/>
                  <a:gd name="connsiteX15" fmla="*/ 1894414 w 1903981"/>
                  <a:gd name="connsiteY15" fmla="*/ 297036 h 1124754"/>
                  <a:gd name="connsiteX0" fmla="*/ 1894414 w 1903981"/>
                  <a:gd name="connsiteY0" fmla="*/ 297036 h 1124754"/>
                  <a:gd name="connsiteX1" fmla="*/ 1429689 w 1903981"/>
                  <a:gd name="connsiteY1" fmla="*/ 287055 h 1124754"/>
                  <a:gd name="connsiteX2" fmla="*/ 690037 w 1903981"/>
                  <a:gd name="connsiteY2" fmla="*/ 424436 h 1124754"/>
                  <a:gd name="connsiteX3" fmla="*/ 565112 w 1903981"/>
                  <a:gd name="connsiteY3" fmla="*/ 740226 h 1124754"/>
                  <a:gd name="connsiteX4" fmla="*/ 743523 w 1903981"/>
                  <a:gd name="connsiteY4" fmla="*/ 691501 h 1124754"/>
                  <a:gd name="connsiteX5" fmla="*/ 483296 w 1903981"/>
                  <a:gd name="connsiteY5" fmla="*/ 1124754 h 1124754"/>
                  <a:gd name="connsiteX6" fmla="*/ 325156 w 1903981"/>
                  <a:gd name="connsiteY6" fmla="*/ 694432 h 1124754"/>
                  <a:gd name="connsiteX7" fmla="*/ 427366 w 1903981"/>
                  <a:gd name="connsiteY7" fmla="*/ 717878 h 1124754"/>
                  <a:gd name="connsiteX8" fmla="*/ 410514 w 1903981"/>
                  <a:gd name="connsiteY8" fmla="*/ 465830 h 1124754"/>
                  <a:gd name="connsiteX9" fmla="*/ 152240 w 1903981"/>
                  <a:gd name="connsiteY9" fmla="*/ 227341 h 1124754"/>
                  <a:gd name="connsiteX10" fmla="*/ 12865 w 1903981"/>
                  <a:gd name="connsiteY10" fmla="*/ 90584 h 1124754"/>
                  <a:gd name="connsiteX11" fmla="*/ 157735 w 1903981"/>
                  <a:gd name="connsiteY11" fmla="*/ 73476 h 1124754"/>
                  <a:gd name="connsiteX12" fmla="*/ 550641 w 1903981"/>
                  <a:gd name="connsiteY12" fmla="*/ 265131 h 1124754"/>
                  <a:gd name="connsiteX13" fmla="*/ 1350150 w 1903981"/>
                  <a:gd name="connsiteY13" fmla="*/ 164526 h 1124754"/>
                  <a:gd name="connsiteX14" fmla="*/ 1903981 w 1903981"/>
                  <a:gd name="connsiteY14" fmla="*/ 94061 h 1124754"/>
                  <a:gd name="connsiteX15" fmla="*/ 1894414 w 1903981"/>
                  <a:gd name="connsiteY15" fmla="*/ 297036 h 1124754"/>
                  <a:gd name="connsiteX0" fmla="*/ 1882088 w 1891655"/>
                  <a:gd name="connsiteY0" fmla="*/ 269626 h 1097344"/>
                  <a:gd name="connsiteX1" fmla="*/ 1417363 w 1891655"/>
                  <a:gd name="connsiteY1" fmla="*/ 259645 h 1097344"/>
                  <a:gd name="connsiteX2" fmla="*/ 677711 w 1891655"/>
                  <a:gd name="connsiteY2" fmla="*/ 397026 h 1097344"/>
                  <a:gd name="connsiteX3" fmla="*/ 552786 w 1891655"/>
                  <a:gd name="connsiteY3" fmla="*/ 712816 h 1097344"/>
                  <a:gd name="connsiteX4" fmla="*/ 731197 w 1891655"/>
                  <a:gd name="connsiteY4" fmla="*/ 664091 h 1097344"/>
                  <a:gd name="connsiteX5" fmla="*/ 470970 w 1891655"/>
                  <a:gd name="connsiteY5" fmla="*/ 1097344 h 1097344"/>
                  <a:gd name="connsiteX6" fmla="*/ 312830 w 1891655"/>
                  <a:gd name="connsiteY6" fmla="*/ 667022 h 1097344"/>
                  <a:gd name="connsiteX7" fmla="*/ 415040 w 1891655"/>
                  <a:gd name="connsiteY7" fmla="*/ 690468 h 1097344"/>
                  <a:gd name="connsiteX8" fmla="*/ 398188 w 1891655"/>
                  <a:gd name="connsiteY8" fmla="*/ 438420 h 1097344"/>
                  <a:gd name="connsiteX9" fmla="*/ 139914 w 1891655"/>
                  <a:gd name="connsiteY9" fmla="*/ 199931 h 1097344"/>
                  <a:gd name="connsiteX10" fmla="*/ 539 w 1891655"/>
                  <a:gd name="connsiteY10" fmla="*/ 63174 h 1097344"/>
                  <a:gd name="connsiteX11" fmla="*/ 93773 w 1891655"/>
                  <a:gd name="connsiteY11" fmla="*/ 490 h 1097344"/>
                  <a:gd name="connsiteX12" fmla="*/ 145409 w 1891655"/>
                  <a:gd name="connsiteY12" fmla="*/ 46066 h 1097344"/>
                  <a:gd name="connsiteX13" fmla="*/ 538315 w 1891655"/>
                  <a:gd name="connsiteY13" fmla="*/ 237721 h 1097344"/>
                  <a:gd name="connsiteX14" fmla="*/ 1337824 w 1891655"/>
                  <a:gd name="connsiteY14" fmla="*/ 137116 h 1097344"/>
                  <a:gd name="connsiteX15" fmla="*/ 1891655 w 1891655"/>
                  <a:gd name="connsiteY15" fmla="*/ 66651 h 1097344"/>
                  <a:gd name="connsiteX16" fmla="*/ 1882088 w 1891655"/>
                  <a:gd name="connsiteY16" fmla="*/ 269626 h 1097344"/>
                  <a:gd name="connsiteX0" fmla="*/ 1882088 w 1891655"/>
                  <a:gd name="connsiteY0" fmla="*/ 269626 h 1097344"/>
                  <a:gd name="connsiteX1" fmla="*/ 1417363 w 1891655"/>
                  <a:gd name="connsiteY1" fmla="*/ 259645 h 1097344"/>
                  <a:gd name="connsiteX2" fmla="*/ 677711 w 1891655"/>
                  <a:gd name="connsiteY2" fmla="*/ 397026 h 1097344"/>
                  <a:gd name="connsiteX3" fmla="*/ 552786 w 1891655"/>
                  <a:gd name="connsiteY3" fmla="*/ 712816 h 1097344"/>
                  <a:gd name="connsiteX4" fmla="*/ 731197 w 1891655"/>
                  <a:gd name="connsiteY4" fmla="*/ 664091 h 1097344"/>
                  <a:gd name="connsiteX5" fmla="*/ 470970 w 1891655"/>
                  <a:gd name="connsiteY5" fmla="*/ 1097344 h 1097344"/>
                  <a:gd name="connsiteX6" fmla="*/ 312830 w 1891655"/>
                  <a:gd name="connsiteY6" fmla="*/ 667022 h 1097344"/>
                  <a:gd name="connsiteX7" fmla="*/ 415040 w 1891655"/>
                  <a:gd name="connsiteY7" fmla="*/ 690468 h 1097344"/>
                  <a:gd name="connsiteX8" fmla="*/ 398188 w 1891655"/>
                  <a:gd name="connsiteY8" fmla="*/ 438420 h 1097344"/>
                  <a:gd name="connsiteX9" fmla="*/ 139914 w 1891655"/>
                  <a:gd name="connsiteY9" fmla="*/ 199931 h 1097344"/>
                  <a:gd name="connsiteX10" fmla="*/ 539 w 1891655"/>
                  <a:gd name="connsiteY10" fmla="*/ 63174 h 1097344"/>
                  <a:gd name="connsiteX11" fmla="*/ 93764 w 1891655"/>
                  <a:gd name="connsiteY11" fmla="*/ 490 h 1097344"/>
                  <a:gd name="connsiteX12" fmla="*/ 145409 w 1891655"/>
                  <a:gd name="connsiteY12" fmla="*/ 46066 h 1097344"/>
                  <a:gd name="connsiteX13" fmla="*/ 538315 w 1891655"/>
                  <a:gd name="connsiteY13" fmla="*/ 237721 h 1097344"/>
                  <a:gd name="connsiteX14" fmla="*/ 1337824 w 1891655"/>
                  <a:gd name="connsiteY14" fmla="*/ 137116 h 1097344"/>
                  <a:gd name="connsiteX15" fmla="*/ 1891655 w 1891655"/>
                  <a:gd name="connsiteY15" fmla="*/ 66651 h 1097344"/>
                  <a:gd name="connsiteX16" fmla="*/ 1882088 w 1891655"/>
                  <a:gd name="connsiteY16" fmla="*/ 269626 h 1097344"/>
                  <a:gd name="connsiteX0" fmla="*/ 1882088 w 1891655"/>
                  <a:gd name="connsiteY0" fmla="*/ 269626 h 1097344"/>
                  <a:gd name="connsiteX1" fmla="*/ 1417363 w 1891655"/>
                  <a:gd name="connsiteY1" fmla="*/ 259645 h 1097344"/>
                  <a:gd name="connsiteX2" fmla="*/ 677711 w 1891655"/>
                  <a:gd name="connsiteY2" fmla="*/ 397026 h 1097344"/>
                  <a:gd name="connsiteX3" fmla="*/ 552786 w 1891655"/>
                  <a:gd name="connsiteY3" fmla="*/ 712816 h 1097344"/>
                  <a:gd name="connsiteX4" fmla="*/ 731197 w 1891655"/>
                  <a:gd name="connsiteY4" fmla="*/ 664091 h 1097344"/>
                  <a:gd name="connsiteX5" fmla="*/ 470970 w 1891655"/>
                  <a:gd name="connsiteY5" fmla="*/ 1097344 h 1097344"/>
                  <a:gd name="connsiteX6" fmla="*/ 312830 w 1891655"/>
                  <a:gd name="connsiteY6" fmla="*/ 667022 h 1097344"/>
                  <a:gd name="connsiteX7" fmla="*/ 415040 w 1891655"/>
                  <a:gd name="connsiteY7" fmla="*/ 690468 h 1097344"/>
                  <a:gd name="connsiteX8" fmla="*/ 398188 w 1891655"/>
                  <a:gd name="connsiteY8" fmla="*/ 438420 h 1097344"/>
                  <a:gd name="connsiteX9" fmla="*/ 139914 w 1891655"/>
                  <a:gd name="connsiteY9" fmla="*/ 199931 h 1097344"/>
                  <a:gd name="connsiteX10" fmla="*/ 539 w 1891655"/>
                  <a:gd name="connsiteY10" fmla="*/ 63174 h 1097344"/>
                  <a:gd name="connsiteX11" fmla="*/ 93755 w 1891655"/>
                  <a:gd name="connsiteY11" fmla="*/ 490 h 1097344"/>
                  <a:gd name="connsiteX12" fmla="*/ 145409 w 1891655"/>
                  <a:gd name="connsiteY12" fmla="*/ 46066 h 1097344"/>
                  <a:gd name="connsiteX13" fmla="*/ 538315 w 1891655"/>
                  <a:gd name="connsiteY13" fmla="*/ 237721 h 1097344"/>
                  <a:gd name="connsiteX14" fmla="*/ 1337824 w 1891655"/>
                  <a:gd name="connsiteY14" fmla="*/ 137116 h 1097344"/>
                  <a:gd name="connsiteX15" fmla="*/ 1891655 w 1891655"/>
                  <a:gd name="connsiteY15" fmla="*/ 66651 h 1097344"/>
                  <a:gd name="connsiteX16" fmla="*/ 1882088 w 1891655"/>
                  <a:gd name="connsiteY16" fmla="*/ 269626 h 1097344"/>
                  <a:gd name="connsiteX0" fmla="*/ 1882088 w 1891655"/>
                  <a:gd name="connsiteY0" fmla="*/ 269626 h 1097344"/>
                  <a:gd name="connsiteX1" fmla="*/ 1417363 w 1891655"/>
                  <a:gd name="connsiteY1" fmla="*/ 259645 h 1097344"/>
                  <a:gd name="connsiteX2" fmla="*/ 677711 w 1891655"/>
                  <a:gd name="connsiteY2" fmla="*/ 397026 h 1097344"/>
                  <a:gd name="connsiteX3" fmla="*/ 552786 w 1891655"/>
                  <a:gd name="connsiteY3" fmla="*/ 712816 h 1097344"/>
                  <a:gd name="connsiteX4" fmla="*/ 731197 w 1891655"/>
                  <a:gd name="connsiteY4" fmla="*/ 664091 h 1097344"/>
                  <a:gd name="connsiteX5" fmla="*/ 470970 w 1891655"/>
                  <a:gd name="connsiteY5" fmla="*/ 1097344 h 1097344"/>
                  <a:gd name="connsiteX6" fmla="*/ 312830 w 1891655"/>
                  <a:gd name="connsiteY6" fmla="*/ 667022 h 1097344"/>
                  <a:gd name="connsiteX7" fmla="*/ 415040 w 1891655"/>
                  <a:gd name="connsiteY7" fmla="*/ 690468 h 1097344"/>
                  <a:gd name="connsiteX8" fmla="*/ 398188 w 1891655"/>
                  <a:gd name="connsiteY8" fmla="*/ 438420 h 1097344"/>
                  <a:gd name="connsiteX9" fmla="*/ 139914 w 1891655"/>
                  <a:gd name="connsiteY9" fmla="*/ 199931 h 1097344"/>
                  <a:gd name="connsiteX10" fmla="*/ 539 w 1891655"/>
                  <a:gd name="connsiteY10" fmla="*/ 63174 h 1097344"/>
                  <a:gd name="connsiteX11" fmla="*/ 93746 w 1891655"/>
                  <a:gd name="connsiteY11" fmla="*/ 490 h 1097344"/>
                  <a:gd name="connsiteX12" fmla="*/ 145409 w 1891655"/>
                  <a:gd name="connsiteY12" fmla="*/ 46066 h 1097344"/>
                  <a:gd name="connsiteX13" fmla="*/ 538315 w 1891655"/>
                  <a:gd name="connsiteY13" fmla="*/ 237721 h 1097344"/>
                  <a:gd name="connsiteX14" fmla="*/ 1337824 w 1891655"/>
                  <a:gd name="connsiteY14" fmla="*/ 137116 h 1097344"/>
                  <a:gd name="connsiteX15" fmla="*/ 1891655 w 1891655"/>
                  <a:gd name="connsiteY15" fmla="*/ 66651 h 1097344"/>
                  <a:gd name="connsiteX16" fmla="*/ 1882088 w 1891655"/>
                  <a:gd name="connsiteY16" fmla="*/ 269626 h 1097344"/>
                  <a:gd name="connsiteX0" fmla="*/ 1881549 w 1891116"/>
                  <a:gd name="connsiteY0" fmla="*/ 237772 h 1065490"/>
                  <a:gd name="connsiteX1" fmla="*/ 1416824 w 1891116"/>
                  <a:gd name="connsiteY1" fmla="*/ 227791 h 1065490"/>
                  <a:gd name="connsiteX2" fmla="*/ 677172 w 1891116"/>
                  <a:gd name="connsiteY2" fmla="*/ 365172 h 1065490"/>
                  <a:gd name="connsiteX3" fmla="*/ 552247 w 1891116"/>
                  <a:gd name="connsiteY3" fmla="*/ 680962 h 1065490"/>
                  <a:gd name="connsiteX4" fmla="*/ 730658 w 1891116"/>
                  <a:gd name="connsiteY4" fmla="*/ 632237 h 1065490"/>
                  <a:gd name="connsiteX5" fmla="*/ 470431 w 1891116"/>
                  <a:gd name="connsiteY5" fmla="*/ 1065490 h 1065490"/>
                  <a:gd name="connsiteX6" fmla="*/ 312291 w 1891116"/>
                  <a:gd name="connsiteY6" fmla="*/ 635168 h 1065490"/>
                  <a:gd name="connsiteX7" fmla="*/ 414501 w 1891116"/>
                  <a:gd name="connsiteY7" fmla="*/ 658614 h 1065490"/>
                  <a:gd name="connsiteX8" fmla="*/ 397649 w 1891116"/>
                  <a:gd name="connsiteY8" fmla="*/ 406566 h 1065490"/>
                  <a:gd name="connsiteX9" fmla="*/ 139375 w 1891116"/>
                  <a:gd name="connsiteY9" fmla="*/ 168077 h 1065490"/>
                  <a:gd name="connsiteX10" fmla="*/ 0 w 1891116"/>
                  <a:gd name="connsiteY10" fmla="*/ 31320 h 1065490"/>
                  <a:gd name="connsiteX11" fmla="*/ 144870 w 1891116"/>
                  <a:gd name="connsiteY11" fmla="*/ 14212 h 1065490"/>
                  <a:gd name="connsiteX12" fmla="*/ 537776 w 1891116"/>
                  <a:gd name="connsiteY12" fmla="*/ 205867 h 1065490"/>
                  <a:gd name="connsiteX13" fmla="*/ 1337285 w 1891116"/>
                  <a:gd name="connsiteY13" fmla="*/ 105262 h 1065490"/>
                  <a:gd name="connsiteX14" fmla="*/ 1891116 w 1891116"/>
                  <a:gd name="connsiteY14" fmla="*/ 34797 h 1065490"/>
                  <a:gd name="connsiteX15" fmla="*/ 1881549 w 1891116"/>
                  <a:gd name="connsiteY15" fmla="*/ 237772 h 1065490"/>
                  <a:gd name="connsiteX0" fmla="*/ 1881549 w 1891116"/>
                  <a:gd name="connsiteY0" fmla="*/ 245015 h 1072733"/>
                  <a:gd name="connsiteX1" fmla="*/ 1416824 w 1891116"/>
                  <a:gd name="connsiteY1" fmla="*/ 235034 h 1072733"/>
                  <a:gd name="connsiteX2" fmla="*/ 677172 w 1891116"/>
                  <a:gd name="connsiteY2" fmla="*/ 372415 h 1072733"/>
                  <a:gd name="connsiteX3" fmla="*/ 552247 w 1891116"/>
                  <a:gd name="connsiteY3" fmla="*/ 688205 h 1072733"/>
                  <a:gd name="connsiteX4" fmla="*/ 730658 w 1891116"/>
                  <a:gd name="connsiteY4" fmla="*/ 639480 h 1072733"/>
                  <a:gd name="connsiteX5" fmla="*/ 470431 w 1891116"/>
                  <a:gd name="connsiteY5" fmla="*/ 1072733 h 1072733"/>
                  <a:gd name="connsiteX6" fmla="*/ 312291 w 1891116"/>
                  <a:gd name="connsiteY6" fmla="*/ 642411 h 1072733"/>
                  <a:gd name="connsiteX7" fmla="*/ 414501 w 1891116"/>
                  <a:gd name="connsiteY7" fmla="*/ 665857 h 1072733"/>
                  <a:gd name="connsiteX8" fmla="*/ 397649 w 1891116"/>
                  <a:gd name="connsiteY8" fmla="*/ 413809 h 1072733"/>
                  <a:gd name="connsiteX9" fmla="*/ 139375 w 1891116"/>
                  <a:gd name="connsiteY9" fmla="*/ 175320 h 1072733"/>
                  <a:gd name="connsiteX10" fmla="*/ 0 w 1891116"/>
                  <a:gd name="connsiteY10" fmla="*/ 38563 h 1072733"/>
                  <a:gd name="connsiteX11" fmla="*/ 225811 w 1891116"/>
                  <a:gd name="connsiteY11" fmla="*/ 11932 h 1072733"/>
                  <a:gd name="connsiteX12" fmla="*/ 537776 w 1891116"/>
                  <a:gd name="connsiteY12" fmla="*/ 213110 h 1072733"/>
                  <a:gd name="connsiteX13" fmla="*/ 1337285 w 1891116"/>
                  <a:gd name="connsiteY13" fmla="*/ 112505 h 1072733"/>
                  <a:gd name="connsiteX14" fmla="*/ 1891116 w 1891116"/>
                  <a:gd name="connsiteY14" fmla="*/ 42040 h 1072733"/>
                  <a:gd name="connsiteX15" fmla="*/ 1881549 w 1891116"/>
                  <a:gd name="connsiteY15" fmla="*/ 245015 h 1072733"/>
                  <a:gd name="connsiteX0" fmla="*/ 1881549 w 1891116"/>
                  <a:gd name="connsiteY0" fmla="*/ 245015 h 1072733"/>
                  <a:gd name="connsiteX1" fmla="*/ 1416824 w 1891116"/>
                  <a:gd name="connsiteY1" fmla="*/ 235034 h 1072733"/>
                  <a:gd name="connsiteX2" fmla="*/ 677172 w 1891116"/>
                  <a:gd name="connsiteY2" fmla="*/ 372415 h 1072733"/>
                  <a:gd name="connsiteX3" fmla="*/ 552247 w 1891116"/>
                  <a:gd name="connsiteY3" fmla="*/ 688205 h 1072733"/>
                  <a:gd name="connsiteX4" fmla="*/ 730658 w 1891116"/>
                  <a:gd name="connsiteY4" fmla="*/ 639480 h 1072733"/>
                  <a:gd name="connsiteX5" fmla="*/ 470431 w 1891116"/>
                  <a:gd name="connsiteY5" fmla="*/ 1072733 h 1072733"/>
                  <a:gd name="connsiteX6" fmla="*/ 312291 w 1891116"/>
                  <a:gd name="connsiteY6" fmla="*/ 642411 h 1072733"/>
                  <a:gd name="connsiteX7" fmla="*/ 414501 w 1891116"/>
                  <a:gd name="connsiteY7" fmla="*/ 665857 h 1072733"/>
                  <a:gd name="connsiteX8" fmla="*/ 397649 w 1891116"/>
                  <a:gd name="connsiteY8" fmla="*/ 413809 h 1072733"/>
                  <a:gd name="connsiteX9" fmla="*/ 139375 w 1891116"/>
                  <a:gd name="connsiteY9" fmla="*/ 175320 h 1072733"/>
                  <a:gd name="connsiteX10" fmla="*/ 0 w 1891116"/>
                  <a:gd name="connsiteY10" fmla="*/ 38563 h 1072733"/>
                  <a:gd name="connsiteX11" fmla="*/ 225811 w 1891116"/>
                  <a:gd name="connsiteY11" fmla="*/ 11932 h 1072733"/>
                  <a:gd name="connsiteX12" fmla="*/ 236094 w 1891116"/>
                  <a:gd name="connsiteY12" fmla="*/ 80689 h 1072733"/>
                  <a:gd name="connsiteX13" fmla="*/ 537776 w 1891116"/>
                  <a:gd name="connsiteY13" fmla="*/ 213110 h 1072733"/>
                  <a:gd name="connsiteX14" fmla="*/ 1337285 w 1891116"/>
                  <a:gd name="connsiteY14" fmla="*/ 112505 h 1072733"/>
                  <a:gd name="connsiteX15" fmla="*/ 1891116 w 1891116"/>
                  <a:gd name="connsiteY15" fmla="*/ 42040 h 1072733"/>
                  <a:gd name="connsiteX16" fmla="*/ 1881549 w 1891116"/>
                  <a:gd name="connsiteY16" fmla="*/ 245015 h 1072733"/>
                  <a:gd name="connsiteX0" fmla="*/ 1881549 w 1891116"/>
                  <a:gd name="connsiteY0" fmla="*/ 245015 h 1072733"/>
                  <a:gd name="connsiteX1" fmla="*/ 1416824 w 1891116"/>
                  <a:gd name="connsiteY1" fmla="*/ 235034 h 1072733"/>
                  <a:gd name="connsiteX2" fmla="*/ 677172 w 1891116"/>
                  <a:gd name="connsiteY2" fmla="*/ 372415 h 1072733"/>
                  <a:gd name="connsiteX3" fmla="*/ 552247 w 1891116"/>
                  <a:gd name="connsiteY3" fmla="*/ 688205 h 1072733"/>
                  <a:gd name="connsiteX4" fmla="*/ 730658 w 1891116"/>
                  <a:gd name="connsiteY4" fmla="*/ 639480 h 1072733"/>
                  <a:gd name="connsiteX5" fmla="*/ 470431 w 1891116"/>
                  <a:gd name="connsiteY5" fmla="*/ 1072733 h 1072733"/>
                  <a:gd name="connsiteX6" fmla="*/ 312291 w 1891116"/>
                  <a:gd name="connsiteY6" fmla="*/ 642411 h 1072733"/>
                  <a:gd name="connsiteX7" fmla="*/ 414501 w 1891116"/>
                  <a:gd name="connsiteY7" fmla="*/ 665857 h 1072733"/>
                  <a:gd name="connsiteX8" fmla="*/ 397649 w 1891116"/>
                  <a:gd name="connsiteY8" fmla="*/ 413809 h 1072733"/>
                  <a:gd name="connsiteX9" fmla="*/ 202759 w 1891116"/>
                  <a:gd name="connsiteY9" fmla="*/ 161679 h 1072733"/>
                  <a:gd name="connsiteX10" fmla="*/ 139375 w 1891116"/>
                  <a:gd name="connsiteY10" fmla="*/ 175320 h 1072733"/>
                  <a:gd name="connsiteX11" fmla="*/ 0 w 1891116"/>
                  <a:gd name="connsiteY11" fmla="*/ 38563 h 1072733"/>
                  <a:gd name="connsiteX12" fmla="*/ 225811 w 1891116"/>
                  <a:gd name="connsiteY12" fmla="*/ 11932 h 1072733"/>
                  <a:gd name="connsiteX13" fmla="*/ 236094 w 1891116"/>
                  <a:gd name="connsiteY13" fmla="*/ 80689 h 1072733"/>
                  <a:gd name="connsiteX14" fmla="*/ 537776 w 1891116"/>
                  <a:gd name="connsiteY14" fmla="*/ 213110 h 1072733"/>
                  <a:gd name="connsiteX15" fmla="*/ 1337285 w 1891116"/>
                  <a:gd name="connsiteY15" fmla="*/ 112505 h 1072733"/>
                  <a:gd name="connsiteX16" fmla="*/ 1891116 w 1891116"/>
                  <a:gd name="connsiteY16" fmla="*/ 42040 h 1072733"/>
                  <a:gd name="connsiteX17" fmla="*/ 1881549 w 1891116"/>
                  <a:gd name="connsiteY17" fmla="*/ 245015 h 1072733"/>
                  <a:gd name="connsiteX0" fmla="*/ 1881549 w 1891116"/>
                  <a:gd name="connsiteY0" fmla="*/ 245015 h 1072733"/>
                  <a:gd name="connsiteX1" fmla="*/ 1416824 w 1891116"/>
                  <a:gd name="connsiteY1" fmla="*/ 235034 h 1072733"/>
                  <a:gd name="connsiteX2" fmla="*/ 677172 w 1891116"/>
                  <a:gd name="connsiteY2" fmla="*/ 372415 h 1072733"/>
                  <a:gd name="connsiteX3" fmla="*/ 552247 w 1891116"/>
                  <a:gd name="connsiteY3" fmla="*/ 688205 h 1072733"/>
                  <a:gd name="connsiteX4" fmla="*/ 730658 w 1891116"/>
                  <a:gd name="connsiteY4" fmla="*/ 639480 h 1072733"/>
                  <a:gd name="connsiteX5" fmla="*/ 470431 w 1891116"/>
                  <a:gd name="connsiteY5" fmla="*/ 1072733 h 1072733"/>
                  <a:gd name="connsiteX6" fmla="*/ 312291 w 1891116"/>
                  <a:gd name="connsiteY6" fmla="*/ 642411 h 1072733"/>
                  <a:gd name="connsiteX7" fmla="*/ 414501 w 1891116"/>
                  <a:gd name="connsiteY7" fmla="*/ 665857 h 1072733"/>
                  <a:gd name="connsiteX8" fmla="*/ 397649 w 1891116"/>
                  <a:gd name="connsiteY8" fmla="*/ 413809 h 1072733"/>
                  <a:gd name="connsiteX9" fmla="*/ 202759 w 1891116"/>
                  <a:gd name="connsiteY9" fmla="*/ 161679 h 1072733"/>
                  <a:gd name="connsiteX10" fmla="*/ 167934 w 1891116"/>
                  <a:gd name="connsiteY10" fmla="*/ 246839 h 1072733"/>
                  <a:gd name="connsiteX11" fmla="*/ 0 w 1891116"/>
                  <a:gd name="connsiteY11" fmla="*/ 38563 h 1072733"/>
                  <a:gd name="connsiteX12" fmla="*/ 225811 w 1891116"/>
                  <a:gd name="connsiteY12" fmla="*/ 11932 h 1072733"/>
                  <a:gd name="connsiteX13" fmla="*/ 236094 w 1891116"/>
                  <a:gd name="connsiteY13" fmla="*/ 80689 h 1072733"/>
                  <a:gd name="connsiteX14" fmla="*/ 537776 w 1891116"/>
                  <a:gd name="connsiteY14" fmla="*/ 213110 h 1072733"/>
                  <a:gd name="connsiteX15" fmla="*/ 1337285 w 1891116"/>
                  <a:gd name="connsiteY15" fmla="*/ 112505 h 1072733"/>
                  <a:gd name="connsiteX16" fmla="*/ 1891116 w 1891116"/>
                  <a:gd name="connsiteY16" fmla="*/ 42040 h 1072733"/>
                  <a:gd name="connsiteX17" fmla="*/ 1881549 w 1891116"/>
                  <a:gd name="connsiteY17" fmla="*/ 245015 h 1072733"/>
                  <a:gd name="connsiteX0" fmla="*/ 1881549 w 1891116"/>
                  <a:gd name="connsiteY0" fmla="*/ 245013 h 1072731"/>
                  <a:gd name="connsiteX1" fmla="*/ 1416824 w 1891116"/>
                  <a:gd name="connsiteY1" fmla="*/ 235032 h 1072731"/>
                  <a:gd name="connsiteX2" fmla="*/ 677172 w 1891116"/>
                  <a:gd name="connsiteY2" fmla="*/ 372413 h 1072731"/>
                  <a:gd name="connsiteX3" fmla="*/ 552247 w 1891116"/>
                  <a:gd name="connsiteY3" fmla="*/ 688203 h 1072731"/>
                  <a:gd name="connsiteX4" fmla="*/ 730658 w 1891116"/>
                  <a:gd name="connsiteY4" fmla="*/ 639478 h 1072731"/>
                  <a:gd name="connsiteX5" fmla="*/ 470431 w 1891116"/>
                  <a:gd name="connsiteY5" fmla="*/ 1072731 h 1072731"/>
                  <a:gd name="connsiteX6" fmla="*/ 312291 w 1891116"/>
                  <a:gd name="connsiteY6" fmla="*/ 642409 h 1072731"/>
                  <a:gd name="connsiteX7" fmla="*/ 414501 w 1891116"/>
                  <a:gd name="connsiteY7" fmla="*/ 665855 h 1072731"/>
                  <a:gd name="connsiteX8" fmla="*/ 397649 w 1891116"/>
                  <a:gd name="connsiteY8" fmla="*/ 413807 h 1072731"/>
                  <a:gd name="connsiteX9" fmla="*/ 202759 w 1891116"/>
                  <a:gd name="connsiteY9" fmla="*/ 161677 h 1072731"/>
                  <a:gd name="connsiteX10" fmla="*/ 167934 w 1891116"/>
                  <a:gd name="connsiteY10" fmla="*/ 246837 h 1072731"/>
                  <a:gd name="connsiteX11" fmla="*/ 0 w 1891116"/>
                  <a:gd name="connsiteY11" fmla="*/ 38561 h 1072731"/>
                  <a:gd name="connsiteX12" fmla="*/ 282934 w 1891116"/>
                  <a:gd name="connsiteY12" fmla="*/ 11934 h 1072731"/>
                  <a:gd name="connsiteX13" fmla="*/ 236094 w 1891116"/>
                  <a:gd name="connsiteY13" fmla="*/ 80687 h 1072731"/>
                  <a:gd name="connsiteX14" fmla="*/ 537776 w 1891116"/>
                  <a:gd name="connsiteY14" fmla="*/ 213108 h 1072731"/>
                  <a:gd name="connsiteX15" fmla="*/ 1337285 w 1891116"/>
                  <a:gd name="connsiteY15" fmla="*/ 112503 h 1072731"/>
                  <a:gd name="connsiteX16" fmla="*/ 1891116 w 1891116"/>
                  <a:gd name="connsiteY16" fmla="*/ 42038 h 1072731"/>
                  <a:gd name="connsiteX17" fmla="*/ 1881549 w 1891116"/>
                  <a:gd name="connsiteY17" fmla="*/ 245013 h 1072731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14501 w 1891116"/>
                  <a:gd name="connsiteY7" fmla="*/ 653921 h 1060797"/>
                  <a:gd name="connsiteX8" fmla="*/ 397649 w 1891116"/>
                  <a:gd name="connsiteY8" fmla="*/ 401873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14501 w 1891116"/>
                  <a:gd name="connsiteY7" fmla="*/ 653921 h 1060797"/>
                  <a:gd name="connsiteX8" fmla="*/ 397649 w 1891116"/>
                  <a:gd name="connsiteY8" fmla="*/ 401873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14501 w 1891116"/>
                  <a:gd name="connsiteY7" fmla="*/ 653921 h 1060797"/>
                  <a:gd name="connsiteX8" fmla="*/ 397649 w 1891116"/>
                  <a:gd name="connsiteY8" fmla="*/ 401873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14501 w 1891116"/>
                  <a:gd name="connsiteY7" fmla="*/ 653921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14501 w 1891116"/>
                  <a:gd name="connsiteY7" fmla="*/ 653921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52247 w 1891116"/>
                  <a:gd name="connsiteY3" fmla="*/ 676269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81130 w 1891116"/>
                  <a:gd name="connsiteY7" fmla="*/ 611262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42670 w 1891116"/>
                  <a:gd name="connsiteY3" fmla="*/ 633617 h 1060797"/>
                  <a:gd name="connsiteX4" fmla="*/ 730658 w 1891116"/>
                  <a:gd name="connsiteY4" fmla="*/ 627544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81130 w 1891116"/>
                  <a:gd name="connsiteY7" fmla="*/ 611262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42670 w 1891116"/>
                  <a:gd name="connsiteY3" fmla="*/ 633617 h 1060797"/>
                  <a:gd name="connsiteX4" fmla="*/ 663919 w 1891116"/>
                  <a:gd name="connsiteY4" fmla="*/ 603932 h 1060797"/>
                  <a:gd name="connsiteX5" fmla="*/ 470431 w 1891116"/>
                  <a:gd name="connsiteY5" fmla="*/ 1060797 h 1060797"/>
                  <a:gd name="connsiteX6" fmla="*/ 312291 w 1891116"/>
                  <a:gd name="connsiteY6" fmla="*/ 630475 h 1060797"/>
                  <a:gd name="connsiteX7" fmla="*/ 481130 w 1891116"/>
                  <a:gd name="connsiteY7" fmla="*/ 611262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1060797"/>
                  <a:gd name="connsiteX1" fmla="*/ 1416824 w 1891116"/>
                  <a:gd name="connsiteY1" fmla="*/ 223098 h 1060797"/>
                  <a:gd name="connsiteX2" fmla="*/ 677172 w 1891116"/>
                  <a:gd name="connsiteY2" fmla="*/ 360479 h 1060797"/>
                  <a:gd name="connsiteX3" fmla="*/ 542670 w 1891116"/>
                  <a:gd name="connsiteY3" fmla="*/ 633617 h 1060797"/>
                  <a:gd name="connsiteX4" fmla="*/ 663919 w 1891116"/>
                  <a:gd name="connsiteY4" fmla="*/ 603932 h 1060797"/>
                  <a:gd name="connsiteX5" fmla="*/ 470431 w 1891116"/>
                  <a:gd name="connsiteY5" fmla="*/ 1060797 h 1060797"/>
                  <a:gd name="connsiteX6" fmla="*/ 364643 w 1891116"/>
                  <a:gd name="connsiteY6" fmla="*/ 597336 h 1060797"/>
                  <a:gd name="connsiteX7" fmla="*/ 481130 w 1891116"/>
                  <a:gd name="connsiteY7" fmla="*/ 611262 h 1060797"/>
                  <a:gd name="connsiteX8" fmla="*/ 469042 w 1891116"/>
                  <a:gd name="connsiteY8" fmla="*/ 354366 h 1060797"/>
                  <a:gd name="connsiteX9" fmla="*/ 202759 w 1891116"/>
                  <a:gd name="connsiteY9" fmla="*/ 149743 h 1060797"/>
                  <a:gd name="connsiteX10" fmla="*/ 167934 w 1891116"/>
                  <a:gd name="connsiteY10" fmla="*/ 234903 h 1060797"/>
                  <a:gd name="connsiteX11" fmla="*/ 0 w 1891116"/>
                  <a:gd name="connsiteY11" fmla="*/ 26627 h 1060797"/>
                  <a:gd name="connsiteX12" fmla="*/ 282934 w 1891116"/>
                  <a:gd name="connsiteY12" fmla="*/ 0 h 1060797"/>
                  <a:gd name="connsiteX13" fmla="*/ 236094 w 1891116"/>
                  <a:gd name="connsiteY13" fmla="*/ 68753 h 1060797"/>
                  <a:gd name="connsiteX14" fmla="*/ 537776 w 1891116"/>
                  <a:gd name="connsiteY14" fmla="*/ 201174 h 1060797"/>
                  <a:gd name="connsiteX15" fmla="*/ 1337285 w 1891116"/>
                  <a:gd name="connsiteY15" fmla="*/ 100569 h 1060797"/>
                  <a:gd name="connsiteX16" fmla="*/ 1891116 w 1891116"/>
                  <a:gd name="connsiteY16" fmla="*/ 30104 h 1060797"/>
                  <a:gd name="connsiteX17" fmla="*/ 1881549 w 1891116"/>
                  <a:gd name="connsiteY17" fmla="*/ 233079 h 1060797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37776 w 1891116"/>
                  <a:gd name="connsiteY14" fmla="*/ 201174 h 946812"/>
                  <a:gd name="connsiteX15" fmla="*/ 1337285 w 1891116"/>
                  <a:gd name="connsiteY15" fmla="*/ 100569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37776 w 1891116"/>
                  <a:gd name="connsiteY14" fmla="*/ 201174 h 946812"/>
                  <a:gd name="connsiteX15" fmla="*/ 1337285 w 1891116"/>
                  <a:gd name="connsiteY15" fmla="*/ 100569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37776 w 1891116"/>
                  <a:gd name="connsiteY14" fmla="*/ 201174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37776 w 1891116"/>
                  <a:gd name="connsiteY14" fmla="*/ 201174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37776 w 1891116"/>
                  <a:gd name="connsiteY14" fmla="*/ 201174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469042 w 1891116"/>
                  <a:gd name="connsiteY8" fmla="*/ 354366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1881549 w 1891116"/>
                  <a:gd name="connsiteY0" fmla="*/ 233079 h 946812"/>
                  <a:gd name="connsiteX1" fmla="*/ 1416824 w 1891116"/>
                  <a:gd name="connsiteY1" fmla="*/ 223098 h 946812"/>
                  <a:gd name="connsiteX2" fmla="*/ 677172 w 1891116"/>
                  <a:gd name="connsiteY2" fmla="*/ 360479 h 946812"/>
                  <a:gd name="connsiteX3" fmla="*/ 542670 w 1891116"/>
                  <a:gd name="connsiteY3" fmla="*/ 633617 h 946812"/>
                  <a:gd name="connsiteX4" fmla="*/ 663919 w 1891116"/>
                  <a:gd name="connsiteY4" fmla="*/ 603932 h 946812"/>
                  <a:gd name="connsiteX5" fmla="*/ 465623 w 1891116"/>
                  <a:gd name="connsiteY5" fmla="*/ 946812 h 946812"/>
                  <a:gd name="connsiteX6" fmla="*/ 364643 w 1891116"/>
                  <a:gd name="connsiteY6" fmla="*/ 597336 h 946812"/>
                  <a:gd name="connsiteX7" fmla="*/ 481130 w 1891116"/>
                  <a:gd name="connsiteY7" fmla="*/ 611262 h 946812"/>
                  <a:gd name="connsiteX8" fmla="*/ 535665 w 1891116"/>
                  <a:gd name="connsiteY8" fmla="*/ 335428 h 946812"/>
                  <a:gd name="connsiteX9" fmla="*/ 202759 w 1891116"/>
                  <a:gd name="connsiteY9" fmla="*/ 149743 h 946812"/>
                  <a:gd name="connsiteX10" fmla="*/ 167934 w 1891116"/>
                  <a:gd name="connsiteY10" fmla="*/ 234903 h 946812"/>
                  <a:gd name="connsiteX11" fmla="*/ 0 w 1891116"/>
                  <a:gd name="connsiteY11" fmla="*/ 26627 h 946812"/>
                  <a:gd name="connsiteX12" fmla="*/ 282934 w 1891116"/>
                  <a:gd name="connsiteY12" fmla="*/ 0 h 946812"/>
                  <a:gd name="connsiteX13" fmla="*/ 236094 w 1891116"/>
                  <a:gd name="connsiteY13" fmla="*/ 68753 h 946812"/>
                  <a:gd name="connsiteX14" fmla="*/ 594869 w 1891116"/>
                  <a:gd name="connsiteY14" fmla="*/ 229825 h 946812"/>
                  <a:gd name="connsiteX15" fmla="*/ 1260964 w 1891116"/>
                  <a:gd name="connsiteY15" fmla="*/ 138715 h 946812"/>
                  <a:gd name="connsiteX16" fmla="*/ 1891116 w 1891116"/>
                  <a:gd name="connsiteY16" fmla="*/ 30104 h 946812"/>
                  <a:gd name="connsiteX17" fmla="*/ 1881549 w 1891116"/>
                  <a:gd name="connsiteY17" fmla="*/ 233079 h 946812"/>
                  <a:gd name="connsiteX0" fmla="*/ 2494600 w 2504167"/>
                  <a:gd name="connsiteY0" fmla="*/ 1613389 h 2327122"/>
                  <a:gd name="connsiteX1" fmla="*/ 2029875 w 2504167"/>
                  <a:gd name="connsiteY1" fmla="*/ 1603408 h 2327122"/>
                  <a:gd name="connsiteX2" fmla="*/ 1290223 w 2504167"/>
                  <a:gd name="connsiteY2" fmla="*/ 1740789 h 2327122"/>
                  <a:gd name="connsiteX3" fmla="*/ 1155721 w 2504167"/>
                  <a:gd name="connsiteY3" fmla="*/ 2013927 h 2327122"/>
                  <a:gd name="connsiteX4" fmla="*/ 1276970 w 2504167"/>
                  <a:gd name="connsiteY4" fmla="*/ 1984242 h 2327122"/>
                  <a:gd name="connsiteX5" fmla="*/ 1078674 w 2504167"/>
                  <a:gd name="connsiteY5" fmla="*/ 2327122 h 2327122"/>
                  <a:gd name="connsiteX6" fmla="*/ 977694 w 2504167"/>
                  <a:gd name="connsiteY6" fmla="*/ 1977646 h 2327122"/>
                  <a:gd name="connsiteX7" fmla="*/ 1094181 w 2504167"/>
                  <a:gd name="connsiteY7" fmla="*/ 1991572 h 2327122"/>
                  <a:gd name="connsiteX8" fmla="*/ 1148716 w 2504167"/>
                  <a:gd name="connsiteY8" fmla="*/ 1715738 h 2327122"/>
                  <a:gd name="connsiteX9" fmla="*/ 815810 w 2504167"/>
                  <a:gd name="connsiteY9" fmla="*/ 1530053 h 2327122"/>
                  <a:gd name="connsiteX10" fmla="*/ 780985 w 2504167"/>
                  <a:gd name="connsiteY10" fmla="*/ 1615213 h 2327122"/>
                  <a:gd name="connsiteX11" fmla="*/ 613051 w 2504167"/>
                  <a:gd name="connsiteY11" fmla="*/ 1406937 h 2327122"/>
                  <a:gd name="connsiteX12" fmla="*/ 895985 w 2504167"/>
                  <a:gd name="connsiteY12" fmla="*/ 1380310 h 2327122"/>
                  <a:gd name="connsiteX13" fmla="*/ 849145 w 2504167"/>
                  <a:gd name="connsiteY13" fmla="*/ 1449063 h 2327122"/>
                  <a:gd name="connsiteX14" fmla="*/ 1207920 w 2504167"/>
                  <a:gd name="connsiteY14" fmla="*/ 1610135 h 2327122"/>
                  <a:gd name="connsiteX15" fmla="*/ 1874015 w 2504167"/>
                  <a:gd name="connsiteY15" fmla="*/ 1519025 h 2327122"/>
                  <a:gd name="connsiteX16" fmla="*/ 3709 w 2504167"/>
                  <a:gd name="connsiteY16" fmla="*/ 174 h 2327122"/>
                  <a:gd name="connsiteX17" fmla="*/ 2504167 w 2504167"/>
                  <a:gd name="connsiteY17" fmla="*/ 1410414 h 2327122"/>
                  <a:gd name="connsiteX18" fmla="*/ 2494600 w 2504167"/>
                  <a:gd name="connsiteY18" fmla="*/ 1613389 h 2327122"/>
                  <a:gd name="connsiteX0" fmla="*/ 2627348 w 2636915"/>
                  <a:gd name="connsiteY0" fmla="*/ 1745146 h 2458879"/>
                  <a:gd name="connsiteX1" fmla="*/ 2162623 w 2636915"/>
                  <a:gd name="connsiteY1" fmla="*/ 1735165 h 2458879"/>
                  <a:gd name="connsiteX2" fmla="*/ 1422971 w 2636915"/>
                  <a:gd name="connsiteY2" fmla="*/ 1872546 h 2458879"/>
                  <a:gd name="connsiteX3" fmla="*/ 1288469 w 2636915"/>
                  <a:gd name="connsiteY3" fmla="*/ 2145684 h 2458879"/>
                  <a:gd name="connsiteX4" fmla="*/ 1409718 w 2636915"/>
                  <a:gd name="connsiteY4" fmla="*/ 2115999 h 2458879"/>
                  <a:gd name="connsiteX5" fmla="*/ 1211422 w 2636915"/>
                  <a:gd name="connsiteY5" fmla="*/ 2458879 h 2458879"/>
                  <a:gd name="connsiteX6" fmla="*/ 1110442 w 2636915"/>
                  <a:gd name="connsiteY6" fmla="*/ 2109403 h 2458879"/>
                  <a:gd name="connsiteX7" fmla="*/ 1226929 w 2636915"/>
                  <a:gd name="connsiteY7" fmla="*/ 2123329 h 2458879"/>
                  <a:gd name="connsiteX8" fmla="*/ 1281464 w 2636915"/>
                  <a:gd name="connsiteY8" fmla="*/ 1847495 h 2458879"/>
                  <a:gd name="connsiteX9" fmla="*/ 948558 w 2636915"/>
                  <a:gd name="connsiteY9" fmla="*/ 1661810 h 2458879"/>
                  <a:gd name="connsiteX10" fmla="*/ 913733 w 2636915"/>
                  <a:gd name="connsiteY10" fmla="*/ 1746970 h 2458879"/>
                  <a:gd name="connsiteX11" fmla="*/ 745799 w 2636915"/>
                  <a:gd name="connsiteY11" fmla="*/ 1538694 h 2458879"/>
                  <a:gd name="connsiteX12" fmla="*/ 1028733 w 2636915"/>
                  <a:gd name="connsiteY12" fmla="*/ 1512067 h 2458879"/>
                  <a:gd name="connsiteX13" fmla="*/ 981893 w 2636915"/>
                  <a:gd name="connsiteY13" fmla="*/ 1580820 h 2458879"/>
                  <a:gd name="connsiteX14" fmla="*/ 1340668 w 2636915"/>
                  <a:gd name="connsiteY14" fmla="*/ 1741892 h 2458879"/>
                  <a:gd name="connsiteX15" fmla="*/ 2006763 w 2636915"/>
                  <a:gd name="connsiteY15" fmla="*/ 1650782 h 2458879"/>
                  <a:gd name="connsiteX16" fmla="*/ 136457 w 2636915"/>
                  <a:gd name="connsiteY16" fmla="*/ 131931 h 2458879"/>
                  <a:gd name="connsiteX17" fmla="*/ 443997 w 2636915"/>
                  <a:gd name="connsiteY17" fmla="*/ 246312 h 2458879"/>
                  <a:gd name="connsiteX18" fmla="*/ 2636915 w 2636915"/>
                  <a:gd name="connsiteY18" fmla="*/ 1542171 h 2458879"/>
                  <a:gd name="connsiteX19" fmla="*/ 2627348 w 2636915"/>
                  <a:gd name="connsiteY19" fmla="*/ 1745146 h 2458879"/>
                  <a:gd name="connsiteX0" fmla="*/ 2494601 w 2504168"/>
                  <a:gd name="connsiteY0" fmla="*/ 1613215 h 2326948"/>
                  <a:gd name="connsiteX1" fmla="*/ 2029876 w 2504168"/>
                  <a:gd name="connsiteY1" fmla="*/ 1603234 h 2326948"/>
                  <a:gd name="connsiteX2" fmla="*/ 1290224 w 2504168"/>
                  <a:gd name="connsiteY2" fmla="*/ 1740615 h 2326948"/>
                  <a:gd name="connsiteX3" fmla="*/ 1155722 w 2504168"/>
                  <a:gd name="connsiteY3" fmla="*/ 2013753 h 2326948"/>
                  <a:gd name="connsiteX4" fmla="*/ 1276971 w 2504168"/>
                  <a:gd name="connsiteY4" fmla="*/ 1984068 h 2326948"/>
                  <a:gd name="connsiteX5" fmla="*/ 1078675 w 2504168"/>
                  <a:gd name="connsiteY5" fmla="*/ 2326948 h 2326948"/>
                  <a:gd name="connsiteX6" fmla="*/ 977695 w 2504168"/>
                  <a:gd name="connsiteY6" fmla="*/ 1977472 h 2326948"/>
                  <a:gd name="connsiteX7" fmla="*/ 1094182 w 2504168"/>
                  <a:gd name="connsiteY7" fmla="*/ 1991398 h 2326948"/>
                  <a:gd name="connsiteX8" fmla="*/ 1148717 w 2504168"/>
                  <a:gd name="connsiteY8" fmla="*/ 1715564 h 2326948"/>
                  <a:gd name="connsiteX9" fmla="*/ 815811 w 2504168"/>
                  <a:gd name="connsiteY9" fmla="*/ 1529879 h 2326948"/>
                  <a:gd name="connsiteX10" fmla="*/ 780986 w 2504168"/>
                  <a:gd name="connsiteY10" fmla="*/ 1615039 h 2326948"/>
                  <a:gd name="connsiteX11" fmla="*/ 613052 w 2504168"/>
                  <a:gd name="connsiteY11" fmla="*/ 1406763 h 2326948"/>
                  <a:gd name="connsiteX12" fmla="*/ 895986 w 2504168"/>
                  <a:gd name="connsiteY12" fmla="*/ 1380136 h 2326948"/>
                  <a:gd name="connsiteX13" fmla="*/ 849146 w 2504168"/>
                  <a:gd name="connsiteY13" fmla="*/ 1448889 h 2326948"/>
                  <a:gd name="connsiteX14" fmla="*/ 1207921 w 2504168"/>
                  <a:gd name="connsiteY14" fmla="*/ 1609961 h 2326948"/>
                  <a:gd name="connsiteX15" fmla="*/ 1874016 w 2504168"/>
                  <a:gd name="connsiteY15" fmla="*/ 1518851 h 2326948"/>
                  <a:gd name="connsiteX16" fmla="*/ 3710 w 2504168"/>
                  <a:gd name="connsiteY16" fmla="*/ 0 h 2326948"/>
                  <a:gd name="connsiteX17" fmla="*/ 311250 w 2504168"/>
                  <a:gd name="connsiteY17" fmla="*/ 114381 h 2326948"/>
                  <a:gd name="connsiteX18" fmla="*/ 2504168 w 2504168"/>
                  <a:gd name="connsiteY18" fmla="*/ 1410240 h 2326948"/>
                  <a:gd name="connsiteX19" fmla="*/ 2494601 w 2504168"/>
                  <a:gd name="connsiteY19" fmla="*/ 1613215 h 2326948"/>
                  <a:gd name="connsiteX0" fmla="*/ 2506835 w 2516402"/>
                  <a:gd name="connsiteY0" fmla="*/ 1613215 h 2326948"/>
                  <a:gd name="connsiteX1" fmla="*/ 2042110 w 2516402"/>
                  <a:gd name="connsiteY1" fmla="*/ 1603234 h 2326948"/>
                  <a:gd name="connsiteX2" fmla="*/ 1302458 w 2516402"/>
                  <a:gd name="connsiteY2" fmla="*/ 1740615 h 2326948"/>
                  <a:gd name="connsiteX3" fmla="*/ 1167956 w 2516402"/>
                  <a:gd name="connsiteY3" fmla="*/ 2013753 h 2326948"/>
                  <a:gd name="connsiteX4" fmla="*/ 1289205 w 2516402"/>
                  <a:gd name="connsiteY4" fmla="*/ 1984068 h 2326948"/>
                  <a:gd name="connsiteX5" fmla="*/ 1090909 w 2516402"/>
                  <a:gd name="connsiteY5" fmla="*/ 2326948 h 2326948"/>
                  <a:gd name="connsiteX6" fmla="*/ 989929 w 2516402"/>
                  <a:gd name="connsiteY6" fmla="*/ 1977472 h 2326948"/>
                  <a:gd name="connsiteX7" fmla="*/ 1106416 w 2516402"/>
                  <a:gd name="connsiteY7" fmla="*/ 1991398 h 2326948"/>
                  <a:gd name="connsiteX8" fmla="*/ 1160951 w 2516402"/>
                  <a:gd name="connsiteY8" fmla="*/ 1715564 h 2326948"/>
                  <a:gd name="connsiteX9" fmla="*/ 828045 w 2516402"/>
                  <a:gd name="connsiteY9" fmla="*/ 1529879 h 2326948"/>
                  <a:gd name="connsiteX10" fmla="*/ 793220 w 2516402"/>
                  <a:gd name="connsiteY10" fmla="*/ 1615039 h 2326948"/>
                  <a:gd name="connsiteX11" fmla="*/ 625286 w 2516402"/>
                  <a:gd name="connsiteY11" fmla="*/ 1406763 h 2326948"/>
                  <a:gd name="connsiteX12" fmla="*/ 908220 w 2516402"/>
                  <a:gd name="connsiteY12" fmla="*/ 1380136 h 2326948"/>
                  <a:gd name="connsiteX13" fmla="*/ 861380 w 2516402"/>
                  <a:gd name="connsiteY13" fmla="*/ 1448889 h 2326948"/>
                  <a:gd name="connsiteX14" fmla="*/ 1220155 w 2516402"/>
                  <a:gd name="connsiteY14" fmla="*/ 1609961 h 2326948"/>
                  <a:gd name="connsiteX15" fmla="*/ 1886250 w 2516402"/>
                  <a:gd name="connsiteY15" fmla="*/ 1518851 h 2326948"/>
                  <a:gd name="connsiteX16" fmla="*/ 244403 w 2516402"/>
                  <a:gd name="connsiteY16" fmla="*/ 281552 h 2326948"/>
                  <a:gd name="connsiteX17" fmla="*/ 15944 w 2516402"/>
                  <a:gd name="connsiteY17" fmla="*/ 0 h 2326948"/>
                  <a:gd name="connsiteX18" fmla="*/ 323484 w 2516402"/>
                  <a:gd name="connsiteY18" fmla="*/ 114381 h 2326948"/>
                  <a:gd name="connsiteX19" fmla="*/ 2516402 w 2516402"/>
                  <a:gd name="connsiteY19" fmla="*/ 1410240 h 2326948"/>
                  <a:gd name="connsiteX20" fmla="*/ 2506835 w 2516402"/>
                  <a:gd name="connsiteY20" fmla="*/ 1613215 h 2326948"/>
                  <a:gd name="connsiteX0" fmla="*/ 2506835 w 2516402"/>
                  <a:gd name="connsiteY0" fmla="*/ 1613215 h 2326948"/>
                  <a:gd name="connsiteX1" fmla="*/ 2042110 w 2516402"/>
                  <a:gd name="connsiteY1" fmla="*/ 1603234 h 2326948"/>
                  <a:gd name="connsiteX2" fmla="*/ 1302458 w 2516402"/>
                  <a:gd name="connsiteY2" fmla="*/ 1740615 h 2326948"/>
                  <a:gd name="connsiteX3" fmla="*/ 1167956 w 2516402"/>
                  <a:gd name="connsiteY3" fmla="*/ 2013753 h 2326948"/>
                  <a:gd name="connsiteX4" fmla="*/ 1289205 w 2516402"/>
                  <a:gd name="connsiteY4" fmla="*/ 1984068 h 2326948"/>
                  <a:gd name="connsiteX5" fmla="*/ 1090909 w 2516402"/>
                  <a:gd name="connsiteY5" fmla="*/ 2326948 h 2326948"/>
                  <a:gd name="connsiteX6" fmla="*/ 989929 w 2516402"/>
                  <a:gd name="connsiteY6" fmla="*/ 1977472 h 2326948"/>
                  <a:gd name="connsiteX7" fmla="*/ 1106416 w 2516402"/>
                  <a:gd name="connsiteY7" fmla="*/ 1991398 h 2326948"/>
                  <a:gd name="connsiteX8" fmla="*/ 1160951 w 2516402"/>
                  <a:gd name="connsiteY8" fmla="*/ 1715564 h 2326948"/>
                  <a:gd name="connsiteX9" fmla="*/ 828045 w 2516402"/>
                  <a:gd name="connsiteY9" fmla="*/ 1529879 h 2326948"/>
                  <a:gd name="connsiteX10" fmla="*/ 793220 w 2516402"/>
                  <a:gd name="connsiteY10" fmla="*/ 1615039 h 2326948"/>
                  <a:gd name="connsiteX11" fmla="*/ 625286 w 2516402"/>
                  <a:gd name="connsiteY11" fmla="*/ 1406763 h 2326948"/>
                  <a:gd name="connsiteX12" fmla="*/ 908220 w 2516402"/>
                  <a:gd name="connsiteY12" fmla="*/ 1380136 h 2326948"/>
                  <a:gd name="connsiteX13" fmla="*/ 861380 w 2516402"/>
                  <a:gd name="connsiteY13" fmla="*/ 1448889 h 2326948"/>
                  <a:gd name="connsiteX14" fmla="*/ 1220155 w 2516402"/>
                  <a:gd name="connsiteY14" fmla="*/ 1609961 h 2326948"/>
                  <a:gd name="connsiteX15" fmla="*/ 1886250 w 2516402"/>
                  <a:gd name="connsiteY15" fmla="*/ 1518851 h 2326948"/>
                  <a:gd name="connsiteX16" fmla="*/ 244403 w 2516402"/>
                  <a:gd name="connsiteY16" fmla="*/ 281552 h 2326948"/>
                  <a:gd name="connsiteX17" fmla="*/ 15944 w 2516402"/>
                  <a:gd name="connsiteY17" fmla="*/ 0 h 2326948"/>
                  <a:gd name="connsiteX18" fmla="*/ 323484 w 2516402"/>
                  <a:gd name="connsiteY18" fmla="*/ 114381 h 2326948"/>
                  <a:gd name="connsiteX19" fmla="*/ 297124 w 2516402"/>
                  <a:gd name="connsiteY19" fmla="*/ 175970 h 2326948"/>
                  <a:gd name="connsiteX20" fmla="*/ 2516402 w 2516402"/>
                  <a:gd name="connsiteY20" fmla="*/ 1410240 h 2326948"/>
                  <a:gd name="connsiteX21" fmla="*/ 2506835 w 2516402"/>
                  <a:gd name="connsiteY21" fmla="*/ 1613215 h 2326948"/>
                  <a:gd name="connsiteX0" fmla="*/ 2491558 w 2501125"/>
                  <a:gd name="connsiteY0" fmla="*/ 1613215 h 2326948"/>
                  <a:gd name="connsiteX1" fmla="*/ 2026833 w 2501125"/>
                  <a:gd name="connsiteY1" fmla="*/ 1603234 h 2326948"/>
                  <a:gd name="connsiteX2" fmla="*/ 1287181 w 2501125"/>
                  <a:gd name="connsiteY2" fmla="*/ 1740615 h 2326948"/>
                  <a:gd name="connsiteX3" fmla="*/ 1152679 w 2501125"/>
                  <a:gd name="connsiteY3" fmla="*/ 2013753 h 2326948"/>
                  <a:gd name="connsiteX4" fmla="*/ 1273928 w 2501125"/>
                  <a:gd name="connsiteY4" fmla="*/ 1984068 h 2326948"/>
                  <a:gd name="connsiteX5" fmla="*/ 1075632 w 2501125"/>
                  <a:gd name="connsiteY5" fmla="*/ 2326948 h 2326948"/>
                  <a:gd name="connsiteX6" fmla="*/ 974652 w 2501125"/>
                  <a:gd name="connsiteY6" fmla="*/ 1977472 h 2326948"/>
                  <a:gd name="connsiteX7" fmla="*/ 1091139 w 2501125"/>
                  <a:gd name="connsiteY7" fmla="*/ 1991398 h 2326948"/>
                  <a:gd name="connsiteX8" fmla="*/ 1145674 w 2501125"/>
                  <a:gd name="connsiteY8" fmla="*/ 1715564 h 2326948"/>
                  <a:gd name="connsiteX9" fmla="*/ 812768 w 2501125"/>
                  <a:gd name="connsiteY9" fmla="*/ 1529879 h 2326948"/>
                  <a:gd name="connsiteX10" fmla="*/ 777943 w 2501125"/>
                  <a:gd name="connsiteY10" fmla="*/ 1615039 h 2326948"/>
                  <a:gd name="connsiteX11" fmla="*/ 610009 w 2501125"/>
                  <a:gd name="connsiteY11" fmla="*/ 1406763 h 2326948"/>
                  <a:gd name="connsiteX12" fmla="*/ 892943 w 2501125"/>
                  <a:gd name="connsiteY12" fmla="*/ 1380136 h 2326948"/>
                  <a:gd name="connsiteX13" fmla="*/ 846103 w 2501125"/>
                  <a:gd name="connsiteY13" fmla="*/ 1448889 h 2326948"/>
                  <a:gd name="connsiteX14" fmla="*/ 1204878 w 2501125"/>
                  <a:gd name="connsiteY14" fmla="*/ 1609961 h 2326948"/>
                  <a:gd name="connsiteX15" fmla="*/ 1870973 w 2501125"/>
                  <a:gd name="connsiteY15" fmla="*/ 1518851 h 2326948"/>
                  <a:gd name="connsiteX16" fmla="*/ 325781 w 2501125"/>
                  <a:gd name="connsiteY16" fmla="*/ 299148 h 2326948"/>
                  <a:gd name="connsiteX17" fmla="*/ 229126 w 2501125"/>
                  <a:gd name="connsiteY17" fmla="*/ 281552 h 2326948"/>
                  <a:gd name="connsiteX18" fmla="*/ 667 w 2501125"/>
                  <a:gd name="connsiteY18" fmla="*/ 0 h 2326948"/>
                  <a:gd name="connsiteX19" fmla="*/ 308207 w 2501125"/>
                  <a:gd name="connsiteY19" fmla="*/ 114381 h 2326948"/>
                  <a:gd name="connsiteX20" fmla="*/ 281847 w 2501125"/>
                  <a:gd name="connsiteY20" fmla="*/ 175970 h 2326948"/>
                  <a:gd name="connsiteX21" fmla="*/ 2501125 w 2501125"/>
                  <a:gd name="connsiteY21" fmla="*/ 1410240 h 2326948"/>
                  <a:gd name="connsiteX22" fmla="*/ 2491558 w 2501125"/>
                  <a:gd name="connsiteY22" fmla="*/ 1613215 h 2326948"/>
                  <a:gd name="connsiteX0" fmla="*/ 2465485 w 2475052"/>
                  <a:gd name="connsiteY0" fmla="*/ 1543540 h 2257273"/>
                  <a:gd name="connsiteX1" fmla="*/ 2000760 w 2475052"/>
                  <a:gd name="connsiteY1" fmla="*/ 1533559 h 2257273"/>
                  <a:gd name="connsiteX2" fmla="*/ 1261108 w 2475052"/>
                  <a:gd name="connsiteY2" fmla="*/ 1670940 h 2257273"/>
                  <a:gd name="connsiteX3" fmla="*/ 1126606 w 2475052"/>
                  <a:gd name="connsiteY3" fmla="*/ 1944078 h 2257273"/>
                  <a:gd name="connsiteX4" fmla="*/ 1247855 w 2475052"/>
                  <a:gd name="connsiteY4" fmla="*/ 1914393 h 2257273"/>
                  <a:gd name="connsiteX5" fmla="*/ 1049559 w 2475052"/>
                  <a:gd name="connsiteY5" fmla="*/ 2257273 h 2257273"/>
                  <a:gd name="connsiteX6" fmla="*/ 948579 w 2475052"/>
                  <a:gd name="connsiteY6" fmla="*/ 1907797 h 2257273"/>
                  <a:gd name="connsiteX7" fmla="*/ 1065066 w 2475052"/>
                  <a:gd name="connsiteY7" fmla="*/ 1921723 h 2257273"/>
                  <a:gd name="connsiteX8" fmla="*/ 1119601 w 2475052"/>
                  <a:gd name="connsiteY8" fmla="*/ 1645889 h 2257273"/>
                  <a:gd name="connsiteX9" fmla="*/ 786695 w 2475052"/>
                  <a:gd name="connsiteY9" fmla="*/ 1460204 h 2257273"/>
                  <a:gd name="connsiteX10" fmla="*/ 751870 w 2475052"/>
                  <a:gd name="connsiteY10" fmla="*/ 1545364 h 2257273"/>
                  <a:gd name="connsiteX11" fmla="*/ 583936 w 2475052"/>
                  <a:gd name="connsiteY11" fmla="*/ 1337088 h 2257273"/>
                  <a:gd name="connsiteX12" fmla="*/ 866870 w 2475052"/>
                  <a:gd name="connsiteY12" fmla="*/ 1310461 h 2257273"/>
                  <a:gd name="connsiteX13" fmla="*/ 820030 w 2475052"/>
                  <a:gd name="connsiteY13" fmla="*/ 1379214 h 2257273"/>
                  <a:gd name="connsiteX14" fmla="*/ 1178805 w 2475052"/>
                  <a:gd name="connsiteY14" fmla="*/ 1540286 h 2257273"/>
                  <a:gd name="connsiteX15" fmla="*/ 1844900 w 2475052"/>
                  <a:gd name="connsiteY15" fmla="*/ 1449176 h 2257273"/>
                  <a:gd name="connsiteX16" fmla="*/ 299708 w 2475052"/>
                  <a:gd name="connsiteY16" fmla="*/ 229473 h 2257273"/>
                  <a:gd name="connsiteX17" fmla="*/ 203053 w 2475052"/>
                  <a:gd name="connsiteY17" fmla="*/ 211877 h 2257273"/>
                  <a:gd name="connsiteX18" fmla="*/ 770 w 2475052"/>
                  <a:gd name="connsiteY18" fmla="*/ 13727 h 2257273"/>
                  <a:gd name="connsiteX19" fmla="*/ 282134 w 2475052"/>
                  <a:gd name="connsiteY19" fmla="*/ 44706 h 2257273"/>
                  <a:gd name="connsiteX20" fmla="*/ 255774 w 2475052"/>
                  <a:gd name="connsiteY20" fmla="*/ 106295 h 2257273"/>
                  <a:gd name="connsiteX21" fmla="*/ 2475052 w 2475052"/>
                  <a:gd name="connsiteY21" fmla="*/ 1340565 h 2257273"/>
                  <a:gd name="connsiteX22" fmla="*/ 2465485 w 2475052"/>
                  <a:gd name="connsiteY22" fmla="*/ 1543540 h 2257273"/>
                  <a:gd name="connsiteX0" fmla="*/ 2465485 w 2475052"/>
                  <a:gd name="connsiteY0" fmla="*/ 1529813 h 2243546"/>
                  <a:gd name="connsiteX1" fmla="*/ 2000760 w 2475052"/>
                  <a:gd name="connsiteY1" fmla="*/ 1519832 h 2243546"/>
                  <a:gd name="connsiteX2" fmla="*/ 1261108 w 2475052"/>
                  <a:gd name="connsiteY2" fmla="*/ 1657213 h 2243546"/>
                  <a:gd name="connsiteX3" fmla="*/ 1126606 w 2475052"/>
                  <a:gd name="connsiteY3" fmla="*/ 1930351 h 2243546"/>
                  <a:gd name="connsiteX4" fmla="*/ 1247855 w 2475052"/>
                  <a:gd name="connsiteY4" fmla="*/ 1900666 h 2243546"/>
                  <a:gd name="connsiteX5" fmla="*/ 1049559 w 2475052"/>
                  <a:gd name="connsiteY5" fmla="*/ 2243546 h 2243546"/>
                  <a:gd name="connsiteX6" fmla="*/ 948579 w 2475052"/>
                  <a:gd name="connsiteY6" fmla="*/ 1894070 h 2243546"/>
                  <a:gd name="connsiteX7" fmla="*/ 1065066 w 2475052"/>
                  <a:gd name="connsiteY7" fmla="*/ 1907996 h 2243546"/>
                  <a:gd name="connsiteX8" fmla="*/ 1119601 w 2475052"/>
                  <a:gd name="connsiteY8" fmla="*/ 1632162 h 2243546"/>
                  <a:gd name="connsiteX9" fmla="*/ 786695 w 2475052"/>
                  <a:gd name="connsiteY9" fmla="*/ 1446477 h 2243546"/>
                  <a:gd name="connsiteX10" fmla="*/ 751870 w 2475052"/>
                  <a:gd name="connsiteY10" fmla="*/ 1531637 h 2243546"/>
                  <a:gd name="connsiteX11" fmla="*/ 583936 w 2475052"/>
                  <a:gd name="connsiteY11" fmla="*/ 1323361 h 2243546"/>
                  <a:gd name="connsiteX12" fmla="*/ 866870 w 2475052"/>
                  <a:gd name="connsiteY12" fmla="*/ 1296734 h 2243546"/>
                  <a:gd name="connsiteX13" fmla="*/ 820030 w 2475052"/>
                  <a:gd name="connsiteY13" fmla="*/ 1365487 h 2243546"/>
                  <a:gd name="connsiteX14" fmla="*/ 1178805 w 2475052"/>
                  <a:gd name="connsiteY14" fmla="*/ 1526559 h 2243546"/>
                  <a:gd name="connsiteX15" fmla="*/ 1844900 w 2475052"/>
                  <a:gd name="connsiteY15" fmla="*/ 1435449 h 2243546"/>
                  <a:gd name="connsiteX16" fmla="*/ 299708 w 2475052"/>
                  <a:gd name="connsiteY16" fmla="*/ 215746 h 2243546"/>
                  <a:gd name="connsiteX17" fmla="*/ 203053 w 2475052"/>
                  <a:gd name="connsiteY17" fmla="*/ 198150 h 2243546"/>
                  <a:gd name="connsiteX18" fmla="*/ 770 w 2475052"/>
                  <a:gd name="connsiteY18" fmla="*/ 0 h 2243546"/>
                  <a:gd name="connsiteX19" fmla="*/ 282134 w 2475052"/>
                  <a:gd name="connsiteY19" fmla="*/ 30979 h 2243546"/>
                  <a:gd name="connsiteX20" fmla="*/ 255774 w 2475052"/>
                  <a:gd name="connsiteY20" fmla="*/ 92568 h 2243546"/>
                  <a:gd name="connsiteX21" fmla="*/ 2475052 w 2475052"/>
                  <a:gd name="connsiteY21" fmla="*/ 1326838 h 2243546"/>
                  <a:gd name="connsiteX22" fmla="*/ 2465485 w 2475052"/>
                  <a:gd name="connsiteY22" fmla="*/ 1529813 h 2243546"/>
                  <a:gd name="connsiteX0" fmla="*/ 2465389 w 2474956"/>
                  <a:gd name="connsiteY0" fmla="*/ 1529813 h 2243546"/>
                  <a:gd name="connsiteX1" fmla="*/ 2000664 w 2474956"/>
                  <a:gd name="connsiteY1" fmla="*/ 1519832 h 2243546"/>
                  <a:gd name="connsiteX2" fmla="*/ 1261012 w 2474956"/>
                  <a:gd name="connsiteY2" fmla="*/ 1657213 h 2243546"/>
                  <a:gd name="connsiteX3" fmla="*/ 1126510 w 2474956"/>
                  <a:gd name="connsiteY3" fmla="*/ 1930351 h 2243546"/>
                  <a:gd name="connsiteX4" fmla="*/ 1247759 w 2474956"/>
                  <a:gd name="connsiteY4" fmla="*/ 1900666 h 2243546"/>
                  <a:gd name="connsiteX5" fmla="*/ 1049463 w 2474956"/>
                  <a:gd name="connsiteY5" fmla="*/ 2243546 h 2243546"/>
                  <a:gd name="connsiteX6" fmla="*/ 948483 w 2474956"/>
                  <a:gd name="connsiteY6" fmla="*/ 1894070 h 2243546"/>
                  <a:gd name="connsiteX7" fmla="*/ 1064970 w 2474956"/>
                  <a:gd name="connsiteY7" fmla="*/ 1907996 h 2243546"/>
                  <a:gd name="connsiteX8" fmla="*/ 1119505 w 2474956"/>
                  <a:gd name="connsiteY8" fmla="*/ 1632162 h 2243546"/>
                  <a:gd name="connsiteX9" fmla="*/ 786599 w 2474956"/>
                  <a:gd name="connsiteY9" fmla="*/ 1446477 h 2243546"/>
                  <a:gd name="connsiteX10" fmla="*/ 751774 w 2474956"/>
                  <a:gd name="connsiteY10" fmla="*/ 1531637 h 2243546"/>
                  <a:gd name="connsiteX11" fmla="*/ 583840 w 2474956"/>
                  <a:gd name="connsiteY11" fmla="*/ 1323361 h 2243546"/>
                  <a:gd name="connsiteX12" fmla="*/ 866774 w 2474956"/>
                  <a:gd name="connsiteY12" fmla="*/ 1296734 h 2243546"/>
                  <a:gd name="connsiteX13" fmla="*/ 819934 w 2474956"/>
                  <a:gd name="connsiteY13" fmla="*/ 1365487 h 2243546"/>
                  <a:gd name="connsiteX14" fmla="*/ 1178709 w 2474956"/>
                  <a:gd name="connsiteY14" fmla="*/ 1526559 h 2243546"/>
                  <a:gd name="connsiteX15" fmla="*/ 1844804 w 2474956"/>
                  <a:gd name="connsiteY15" fmla="*/ 1435449 h 2243546"/>
                  <a:gd name="connsiteX16" fmla="*/ 299612 w 2474956"/>
                  <a:gd name="connsiteY16" fmla="*/ 215746 h 2243546"/>
                  <a:gd name="connsiteX17" fmla="*/ 187214 w 2474956"/>
                  <a:gd name="connsiteY17" fmla="*/ 140226 h 2243546"/>
                  <a:gd name="connsiteX18" fmla="*/ 202957 w 2474956"/>
                  <a:gd name="connsiteY18" fmla="*/ 198150 h 2243546"/>
                  <a:gd name="connsiteX19" fmla="*/ 674 w 2474956"/>
                  <a:gd name="connsiteY19" fmla="*/ 0 h 2243546"/>
                  <a:gd name="connsiteX20" fmla="*/ 282038 w 2474956"/>
                  <a:gd name="connsiteY20" fmla="*/ 30979 h 2243546"/>
                  <a:gd name="connsiteX21" fmla="*/ 255678 w 2474956"/>
                  <a:gd name="connsiteY21" fmla="*/ 92568 h 2243546"/>
                  <a:gd name="connsiteX22" fmla="*/ 2474956 w 2474956"/>
                  <a:gd name="connsiteY22" fmla="*/ 1326838 h 2243546"/>
                  <a:gd name="connsiteX23" fmla="*/ 2465389 w 2474956"/>
                  <a:gd name="connsiteY23" fmla="*/ 1529813 h 2243546"/>
                  <a:gd name="connsiteX0" fmla="*/ 2465389 w 2474956"/>
                  <a:gd name="connsiteY0" fmla="*/ 1529813 h 2243546"/>
                  <a:gd name="connsiteX1" fmla="*/ 2000664 w 2474956"/>
                  <a:gd name="connsiteY1" fmla="*/ 1519832 h 2243546"/>
                  <a:gd name="connsiteX2" fmla="*/ 1261012 w 2474956"/>
                  <a:gd name="connsiteY2" fmla="*/ 1657213 h 2243546"/>
                  <a:gd name="connsiteX3" fmla="*/ 1126510 w 2474956"/>
                  <a:gd name="connsiteY3" fmla="*/ 1930351 h 2243546"/>
                  <a:gd name="connsiteX4" fmla="*/ 1247759 w 2474956"/>
                  <a:gd name="connsiteY4" fmla="*/ 1900666 h 2243546"/>
                  <a:gd name="connsiteX5" fmla="*/ 1049463 w 2474956"/>
                  <a:gd name="connsiteY5" fmla="*/ 2243546 h 2243546"/>
                  <a:gd name="connsiteX6" fmla="*/ 948483 w 2474956"/>
                  <a:gd name="connsiteY6" fmla="*/ 1894070 h 2243546"/>
                  <a:gd name="connsiteX7" fmla="*/ 1064970 w 2474956"/>
                  <a:gd name="connsiteY7" fmla="*/ 1907996 h 2243546"/>
                  <a:gd name="connsiteX8" fmla="*/ 1119505 w 2474956"/>
                  <a:gd name="connsiteY8" fmla="*/ 1632162 h 2243546"/>
                  <a:gd name="connsiteX9" fmla="*/ 786599 w 2474956"/>
                  <a:gd name="connsiteY9" fmla="*/ 1446477 h 2243546"/>
                  <a:gd name="connsiteX10" fmla="*/ 751774 w 2474956"/>
                  <a:gd name="connsiteY10" fmla="*/ 1531637 h 2243546"/>
                  <a:gd name="connsiteX11" fmla="*/ 583840 w 2474956"/>
                  <a:gd name="connsiteY11" fmla="*/ 1323361 h 2243546"/>
                  <a:gd name="connsiteX12" fmla="*/ 866774 w 2474956"/>
                  <a:gd name="connsiteY12" fmla="*/ 1296734 h 2243546"/>
                  <a:gd name="connsiteX13" fmla="*/ 819934 w 2474956"/>
                  <a:gd name="connsiteY13" fmla="*/ 1365487 h 2243546"/>
                  <a:gd name="connsiteX14" fmla="*/ 1178709 w 2474956"/>
                  <a:gd name="connsiteY14" fmla="*/ 1526559 h 2243546"/>
                  <a:gd name="connsiteX15" fmla="*/ 1844804 w 2474956"/>
                  <a:gd name="connsiteY15" fmla="*/ 1435449 h 2243546"/>
                  <a:gd name="connsiteX16" fmla="*/ 299612 w 2474956"/>
                  <a:gd name="connsiteY16" fmla="*/ 215746 h 2243546"/>
                  <a:gd name="connsiteX17" fmla="*/ 202957 w 2474956"/>
                  <a:gd name="connsiteY17" fmla="*/ 198150 h 2243546"/>
                  <a:gd name="connsiteX18" fmla="*/ 674 w 2474956"/>
                  <a:gd name="connsiteY18" fmla="*/ 0 h 2243546"/>
                  <a:gd name="connsiteX19" fmla="*/ 282038 w 2474956"/>
                  <a:gd name="connsiteY19" fmla="*/ 30979 h 2243546"/>
                  <a:gd name="connsiteX20" fmla="*/ 255678 w 2474956"/>
                  <a:gd name="connsiteY20" fmla="*/ 92568 h 2243546"/>
                  <a:gd name="connsiteX21" fmla="*/ 2474956 w 2474956"/>
                  <a:gd name="connsiteY21" fmla="*/ 1326838 h 2243546"/>
                  <a:gd name="connsiteX22" fmla="*/ 2465389 w 2474956"/>
                  <a:gd name="connsiteY22" fmla="*/ 1529813 h 2243546"/>
                  <a:gd name="connsiteX0" fmla="*/ 2465389 w 2474956"/>
                  <a:gd name="connsiteY0" fmla="*/ 1529813 h 2243546"/>
                  <a:gd name="connsiteX1" fmla="*/ 2000664 w 2474956"/>
                  <a:gd name="connsiteY1" fmla="*/ 1519832 h 2243546"/>
                  <a:gd name="connsiteX2" fmla="*/ 1261012 w 2474956"/>
                  <a:gd name="connsiteY2" fmla="*/ 1657213 h 2243546"/>
                  <a:gd name="connsiteX3" fmla="*/ 1126510 w 2474956"/>
                  <a:gd name="connsiteY3" fmla="*/ 1930351 h 2243546"/>
                  <a:gd name="connsiteX4" fmla="*/ 1247759 w 2474956"/>
                  <a:gd name="connsiteY4" fmla="*/ 1900666 h 2243546"/>
                  <a:gd name="connsiteX5" fmla="*/ 1049463 w 2474956"/>
                  <a:gd name="connsiteY5" fmla="*/ 2243546 h 2243546"/>
                  <a:gd name="connsiteX6" fmla="*/ 948483 w 2474956"/>
                  <a:gd name="connsiteY6" fmla="*/ 1894070 h 2243546"/>
                  <a:gd name="connsiteX7" fmla="*/ 1064970 w 2474956"/>
                  <a:gd name="connsiteY7" fmla="*/ 1907996 h 2243546"/>
                  <a:gd name="connsiteX8" fmla="*/ 1119505 w 2474956"/>
                  <a:gd name="connsiteY8" fmla="*/ 1632162 h 2243546"/>
                  <a:gd name="connsiteX9" fmla="*/ 786599 w 2474956"/>
                  <a:gd name="connsiteY9" fmla="*/ 1446477 h 2243546"/>
                  <a:gd name="connsiteX10" fmla="*/ 751774 w 2474956"/>
                  <a:gd name="connsiteY10" fmla="*/ 1531637 h 2243546"/>
                  <a:gd name="connsiteX11" fmla="*/ 583840 w 2474956"/>
                  <a:gd name="connsiteY11" fmla="*/ 1323361 h 2243546"/>
                  <a:gd name="connsiteX12" fmla="*/ 866774 w 2474956"/>
                  <a:gd name="connsiteY12" fmla="*/ 1296734 h 2243546"/>
                  <a:gd name="connsiteX13" fmla="*/ 819934 w 2474956"/>
                  <a:gd name="connsiteY13" fmla="*/ 1365487 h 2243546"/>
                  <a:gd name="connsiteX14" fmla="*/ 1178709 w 2474956"/>
                  <a:gd name="connsiteY14" fmla="*/ 1526559 h 2243546"/>
                  <a:gd name="connsiteX15" fmla="*/ 1844804 w 2474956"/>
                  <a:gd name="connsiteY15" fmla="*/ 1435449 h 2243546"/>
                  <a:gd name="connsiteX16" fmla="*/ 299612 w 2474956"/>
                  <a:gd name="connsiteY16" fmla="*/ 215746 h 2243546"/>
                  <a:gd name="connsiteX17" fmla="*/ 202957 w 2474956"/>
                  <a:gd name="connsiteY17" fmla="*/ 198150 h 2243546"/>
                  <a:gd name="connsiteX18" fmla="*/ 674 w 2474956"/>
                  <a:gd name="connsiteY18" fmla="*/ 0 h 2243546"/>
                  <a:gd name="connsiteX19" fmla="*/ 282038 w 2474956"/>
                  <a:gd name="connsiteY19" fmla="*/ 30979 h 2243546"/>
                  <a:gd name="connsiteX20" fmla="*/ 255678 w 2474956"/>
                  <a:gd name="connsiteY20" fmla="*/ 92568 h 2243546"/>
                  <a:gd name="connsiteX21" fmla="*/ 2474956 w 2474956"/>
                  <a:gd name="connsiteY21" fmla="*/ 1326838 h 2243546"/>
                  <a:gd name="connsiteX22" fmla="*/ 2465389 w 2474956"/>
                  <a:gd name="connsiteY22" fmla="*/ 1529813 h 2243546"/>
                  <a:gd name="connsiteX0" fmla="*/ 2465389 w 2474956"/>
                  <a:gd name="connsiteY0" fmla="*/ 1529813 h 2243546"/>
                  <a:gd name="connsiteX1" fmla="*/ 2000664 w 2474956"/>
                  <a:gd name="connsiteY1" fmla="*/ 1519832 h 2243546"/>
                  <a:gd name="connsiteX2" fmla="*/ 1261012 w 2474956"/>
                  <a:gd name="connsiteY2" fmla="*/ 1657213 h 2243546"/>
                  <a:gd name="connsiteX3" fmla="*/ 1126510 w 2474956"/>
                  <a:gd name="connsiteY3" fmla="*/ 1930351 h 2243546"/>
                  <a:gd name="connsiteX4" fmla="*/ 1247759 w 2474956"/>
                  <a:gd name="connsiteY4" fmla="*/ 1900666 h 2243546"/>
                  <a:gd name="connsiteX5" fmla="*/ 1049463 w 2474956"/>
                  <a:gd name="connsiteY5" fmla="*/ 2243546 h 2243546"/>
                  <a:gd name="connsiteX6" fmla="*/ 948483 w 2474956"/>
                  <a:gd name="connsiteY6" fmla="*/ 1894070 h 2243546"/>
                  <a:gd name="connsiteX7" fmla="*/ 1064970 w 2474956"/>
                  <a:gd name="connsiteY7" fmla="*/ 1907996 h 2243546"/>
                  <a:gd name="connsiteX8" fmla="*/ 1119505 w 2474956"/>
                  <a:gd name="connsiteY8" fmla="*/ 1632162 h 2243546"/>
                  <a:gd name="connsiteX9" fmla="*/ 786599 w 2474956"/>
                  <a:gd name="connsiteY9" fmla="*/ 1446477 h 2243546"/>
                  <a:gd name="connsiteX10" fmla="*/ 751774 w 2474956"/>
                  <a:gd name="connsiteY10" fmla="*/ 1531637 h 2243546"/>
                  <a:gd name="connsiteX11" fmla="*/ 583840 w 2474956"/>
                  <a:gd name="connsiteY11" fmla="*/ 1323361 h 2243546"/>
                  <a:gd name="connsiteX12" fmla="*/ 866774 w 2474956"/>
                  <a:gd name="connsiteY12" fmla="*/ 1296734 h 2243546"/>
                  <a:gd name="connsiteX13" fmla="*/ 819934 w 2474956"/>
                  <a:gd name="connsiteY13" fmla="*/ 1365487 h 2243546"/>
                  <a:gd name="connsiteX14" fmla="*/ 1178709 w 2474956"/>
                  <a:gd name="connsiteY14" fmla="*/ 1526559 h 2243546"/>
                  <a:gd name="connsiteX15" fmla="*/ 1844804 w 2474956"/>
                  <a:gd name="connsiteY15" fmla="*/ 1435449 h 2243546"/>
                  <a:gd name="connsiteX16" fmla="*/ 249638 w 2474956"/>
                  <a:gd name="connsiteY16" fmla="*/ 184768 h 2243546"/>
                  <a:gd name="connsiteX17" fmla="*/ 202957 w 2474956"/>
                  <a:gd name="connsiteY17" fmla="*/ 198150 h 2243546"/>
                  <a:gd name="connsiteX18" fmla="*/ 674 w 2474956"/>
                  <a:gd name="connsiteY18" fmla="*/ 0 h 2243546"/>
                  <a:gd name="connsiteX19" fmla="*/ 282038 w 2474956"/>
                  <a:gd name="connsiteY19" fmla="*/ 30979 h 2243546"/>
                  <a:gd name="connsiteX20" fmla="*/ 255678 w 2474956"/>
                  <a:gd name="connsiteY20" fmla="*/ 92568 h 2243546"/>
                  <a:gd name="connsiteX21" fmla="*/ 2474956 w 2474956"/>
                  <a:gd name="connsiteY21" fmla="*/ 1326838 h 2243546"/>
                  <a:gd name="connsiteX22" fmla="*/ 2465389 w 2474956"/>
                  <a:gd name="connsiteY22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49521 w 2474839"/>
                  <a:gd name="connsiteY16" fmla="*/ 184768 h 2243546"/>
                  <a:gd name="connsiteX17" fmla="*/ 243296 w 2474839"/>
                  <a:gd name="connsiteY17" fmla="*/ 264872 h 2243546"/>
                  <a:gd name="connsiteX18" fmla="*/ 557 w 2474839"/>
                  <a:gd name="connsiteY18" fmla="*/ 0 h 2243546"/>
                  <a:gd name="connsiteX19" fmla="*/ 281921 w 2474839"/>
                  <a:gd name="connsiteY19" fmla="*/ 30979 h 2243546"/>
                  <a:gd name="connsiteX20" fmla="*/ 255561 w 2474839"/>
                  <a:gd name="connsiteY20" fmla="*/ 92568 h 2243546"/>
                  <a:gd name="connsiteX21" fmla="*/ 2474839 w 2474839"/>
                  <a:gd name="connsiteY21" fmla="*/ 1326838 h 2243546"/>
                  <a:gd name="connsiteX22" fmla="*/ 2465272 w 2474839"/>
                  <a:gd name="connsiteY22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49521 w 2474839"/>
                  <a:gd name="connsiteY16" fmla="*/ 184768 h 2243546"/>
                  <a:gd name="connsiteX17" fmla="*/ 243296 w 2474839"/>
                  <a:gd name="connsiteY17" fmla="*/ 264872 h 2243546"/>
                  <a:gd name="connsiteX18" fmla="*/ 557 w 2474839"/>
                  <a:gd name="connsiteY18" fmla="*/ 0 h 2243546"/>
                  <a:gd name="connsiteX19" fmla="*/ 405669 w 2474839"/>
                  <a:gd name="connsiteY19" fmla="*/ 64339 h 2243546"/>
                  <a:gd name="connsiteX20" fmla="*/ 255561 w 2474839"/>
                  <a:gd name="connsiteY20" fmla="*/ 92568 h 2243546"/>
                  <a:gd name="connsiteX21" fmla="*/ 2474839 w 2474839"/>
                  <a:gd name="connsiteY21" fmla="*/ 1326838 h 2243546"/>
                  <a:gd name="connsiteX22" fmla="*/ 2465272 w 2474839"/>
                  <a:gd name="connsiteY22" fmla="*/ 1529813 h 2243546"/>
                  <a:gd name="connsiteX0" fmla="*/ 2465272 w 2535280"/>
                  <a:gd name="connsiteY0" fmla="*/ 1529813 h 2243546"/>
                  <a:gd name="connsiteX1" fmla="*/ 2000547 w 2535280"/>
                  <a:gd name="connsiteY1" fmla="*/ 1519832 h 2243546"/>
                  <a:gd name="connsiteX2" fmla="*/ 1260895 w 2535280"/>
                  <a:gd name="connsiteY2" fmla="*/ 1657213 h 2243546"/>
                  <a:gd name="connsiteX3" fmla="*/ 1126393 w 2535280"/>
                  <a:gd name="connsiteY3" fmla="*/ 1930351 h 2243546"/>
                  <a:gd name="connsiteX4" fmla="*/ 1247642 w 2535280"/>
                  <a:gd name="connsiteY4" fmla="*/ 1900666 h 2243546"/>
                  <a:gd name="connsiteX5" fmla="*/ 1049346 w 2535280"/>
                  <a:gd name="connsiteY5" fmla="*/ 2243546 h 2243546"/>
                  <a:gd name="connsiteX6" fmla="*/ 948366 w 2535280"/>
                  <a:gd name="connsiteY6" fmla="*/ 1894070 h 2243546"/>
                  <a:gd name="connsiteX7" fmla="*/ 1064853 w 2535280"/>
                  <a:gd name="connsiteY7" fmla="*/ 1907996 h 2243546"/>
                  <a:gd name="connsiteX8" fmla="*/ 1119388 w 2535280"/>
                  <a:gd name="connsiteY8" fmla="*/ 1632162 h 2243546"/>
                  <a:gd name="connsiteX9" fmla="*/ 786482 w 2535280"/>
                  <a:gd name="connsiteY9" fmla="*/ 1446477 h 2243546"/>
                  <a:gd name="connsiteX10" fmla="*/ 751657 w 2535280"/>
                  <a:gd name="connsiteY10" fmla="*/ 1531637 h 2243546"/>
                  <a:gd name="connsiteX11" fmla="*/ 583723 w 2535280"/>
                  <a:gd name="connsiteY11" fmla="*/ 1323361 h 2243546"/>
                  <a:gd name="connsiteX12" fmla="*/ 866657 w 2535280"/>
                  <a:gd name="connsiteY12" fmla="*/ 1296734 h 2243546"/>
                  <a:gd name="connsiteX13" fmla="*/ 819817 w 2535280"/>
                  <a:gd name="connsiteY13" fmla="*/ 1365487 h 2243546"/>
                  <a:gd name="connsiteX14" fmla="*/ 1178592 w 2535280"/>
                  <a:gd name="connsiteY14" fmla="*/ 1526559 h 2243546"/>
                  <a:gd name="connsiteX15" fmla="*/ 1844687 w 2535280"/>
                  <a:gd name="connsiteY15" fmla="*/ 1435449 h 2243546"/>
                  <a:gd name="connsiteX16" fmla="*/ 249521 w 2535280"/>
                  <a:gd name="connsiteY16" fmla="*/ 184768 h 2243546"/>
                  <a:gd name="connsiteX17" fmla="*/ 243296 w 2535280"/>
                  <a:gd name="connsiteY17" fmla="*/ 264872 h 2243546"/>
                  <a:gd name="connsiteX18" fmla="*/ 557 w 2535280"/>
                  <a:gd name="connsiteY18" fmla="*/ 0 h 2243546"/>
                  <a:gd name="connsiteX19" fmla="*/ 405669 w 2535280"/>
                  <a:gd name="connsiteY19" fmla="*/ 64339 h 2243546"/>
                  <a:gd name="connsiteX20" fmla="*/ 255561 w 2535280"/>
                  <a:gd name="connsiteY20" fmla="*/ 92568 h 2243546"/>
                  <a:gd name="connsiteX21" fmla="*/ 2328880 w 2535280"/>
                  <a:gd name="connsiteY21" fmla="*/ 1341215 h 2243546"/>
                  <a:gd name="connsiteX22" fmla="*/ 2474839 w 2535280"/>
                  <a:gd name="connsiteY22" fmla="*/ 1326838 h 2243546"/>
                  <a:gd name="connsiteX23" fmla="*/ 2465272 w 2535280"/>
                  <a:gd name="connsiteY23" fmla="*/ 1529813 h 2243546"/>
                  <a:gd name="connsiteX0" fmla="*/ 2465272 w 2535280"/>
                  <a:gd name="connsiteY0" fmla="*/ 1529813 h 2243546"/>
                  <a:gd name="connsiteX1" fmla="*/ 2000547 w 2535280"/>
                  <a:gd name="connsiteY1" fmla="*/ 1519832 h 2243546"/>
                  <a:gd name="connsiteX2" fmla="*/ 1260895 w 2535280"/>
                  <a:gd name="connsiteY2" fmla="*/ 1657213 h 2243546"/>
                  <a:gd name="connsiteX3" fmla="*/ 1126393 w 2535280"/>
                  <a:gd name="connsiteY3" fmla="*/ 1930351 h 2243546"/>
                  <a:gd name="connsiteX4" fmla="*/ 1247642 w 2535280"/>
                  <a:gd name="connsiteY4" fmla="*/ 1900666 h 2243546"/>
                  <a:gd name="connsiteX5" fmla="*/ 1049346 w 2535280"/>
                  <a:gd name="connsiteY5" fmla="*/ 2243546 h 2243546"/>
                  <a:gd name="connsiteX6" fmla="*/ 948366 w 2535280"/>
                  <a:gd name="connsiteY6" fmla="*/ 1894070 h 2243546"/>
                  <a:gd name="connsiteX7" fmla="*/ 1064853 w 2535280"/>
                  <a:gd name="connsiteY7" fmla="*/ 1907996 h 2243546"/>
                  <a:gd name="connsiteX8" fmla="*/ 1119388 w 2535280"/>
                  <a:gd name="connsiteY8" fmla="*/ 1632162 h 2243546"/>
                  <a:gd name="connsiteX9" fmla="*/ 786482 w 2535280"/>
                  <a:gd name="connsiteY9" fmla="*/ 1446477 h 2243546"/>
                  <a:gd name="connsiteX10" fmla="*/ 751657 w 2535280"/>
                  <a:gd name="connsiteY10" fmla="*/ 1531637 h 2243546"/>
                  <a:gd name="connsiteX11" fmla="*/ 583723 w 2535280"/>
                  <a:gd name="connsiteY11" fmla="*/ 1323361 h 2243546"/>
                  <a:gd name="connsiteX12" fmla="*/ 866657 w 2535280"/>
                  <a:gd name="connsiteY12" fmla="*/ 1296734 h 2243546"/>
                  <a:gd name="connsiteX13" fmla="*/ 819817 w 2535280"/>
                  <a:gd name="connsiteY13" fmla="*/ 1365487 h 2243546"/>
                  <a:gd name="connsiteX14" fmla="*/ 1178592 w 2535280"/>
                  <a:gd name="connsiteY14" fmla="*/ 1526559 h 2243546"/>
                  <a:gd name="connsiteX15" fmla="*/ 1844687 w 2535280"/>
                  <a:gd name="connsiteY15" fmla="*/ 1435449 h 2243546"/>
                  <a:gd name="connsiteX16" fmla="*/ 249521 w 2535280"/>
                  <a:gd name="connsiteY16" fmla="*/ 184768 h 2243546"/>
                  <a:gd name="connsiteX17" fmla="*/ 243296 w 2535280"/>
                  <a:gd name="connsiteY17" fmla="*/ 264872 h 2243546"/>
                  <a:gd name="connsiteX18" fmla="*/ 557 w 2535280"/>
                  <a:gd name="connsiteY18" fmla="*/ 0 h 2243546"/>
                  <a:gd name="connsiteX19" fmla="*/ 405669 w 2535280"/>
                  <a:gd name="connsiteY19" fmla="*/ 64339 h 2243546"/>
                  <a:gd name="connsiteX20" fmla="*/ 255561 w 2535280"/>
                  <a:gd name="connsiteY20" fmla="*/ 92568 h 2243546"/>
                  <a:gd name="connsiteX21" fmla="*/ 2328880 w 2535280"/>
                  <a:gd name="connsiteY21" fmla="*/ 1341215 h 2243546"/>
                  <a:gd name="connsiteX22" fmla="*/ 2474839 w 2535280"/>
                  <a:gd name="connsiteY22" fmla="*/ 1326838 h 2243546"/>
                  <a:gd name="connsiteX23" fmla="*/ 2465272 w 2535280"/>
                  <a:gd name="connsiteY23" fmla="*/ 1529813 h 2243546"/>
                  <a:gd name="connsiteX0" fmla="*/ 2465272 w 2535280"/>
                  <a:gd name="connsiteY0" fmla="*/ 1529813 h 2243546"/>
                  <a:gd name="connsiteX1" fmla="*/ 2000547 w 2535280"/>
                  <a:gd name="connsiteY1" fmla="*/ 1519832 h 2243546"/>
                  <a:gd name="connsiteX2" fmla="*/ 1260895 w 2535280"/>
                  <a:gd name="connsiteY2" fmla="*/ 1657213 h 2243546"/>
                  <a:gd name="connsiteX3" fmla="*/ 1126393 w 2535280"/>
                  <a:gd name="connsiteY3" fmla="*/ 1930351 h 2243546"/>
                  <a:gd name="connsiteX4" fmla="*/ 1247642 w 2535280"/>
                  <a:gd name="connsiteY4" fmla="*/ 1900666 h 2243546"/>
                  <a:gd name="connsiteX5" fmla="*/ 1049346 w 2535280"/>
                  <a:gd name="connsiteY5" fmla="*/ 2243546 h 2243546"/>
                  <a:gd name="connsiteX6" fmla="*/ 948366 w 2535280"/>
                  <a:gd name="connsiteY6" fmla="*/ 1894070 h 2243546"/>
                  <a:gd name="connsiteX7" fmla="*/ 1064853 w 2535280"/>
                  <a:gd name="connsiteY7" fmla="*/ 1907996 h 2243546"/>
                  <a:gd name="connsiteX8" fmla="*/ 1119388 w 2535280"/>
                  <a:gd name="connsiteY8" fmla="*/ 1632162 h 2243546"/>
                  <a:gd name="connsiteX9" fmla="*/ 786482 w 2535280"/>
                  <a:gd name="connsiteY9" fmla="*/ 1446477 h 2243546"/>
                  <a:gd name="connsiteX10" fmla="*/ 751657 w 2535280"/>
                  <a:gd name="connsiteY10" fmla="*/ 1531637 h 2243546"/>
                  <a:gd name="connsiteX11" fmla="*/ 583723 w 2535280"/>
                  <a:gd name="connsiteY11" fmla="*/ 1323361 h 2243546"/>
                  <a:gd name="connsiteX12" fmla="*/ 866657 w 2535280"/>
                  <a:gd name="connsiteY12" fmla="*/ 1296734 h 2243546"/>
                  <a:gd name="connsiteX13" fmla="*/ 819817 w 2535280"/>
                  <a:gd name="connsiteY13" fmla="*/ 1365487 h 2243546"/>
                  <a:gd name="connsiteX14" fmla="*/ 1178592 w 2535280"/>
                  <a:gd name="connsiteY14" fmla="*/ 1526559 h 2243546"/>
                  <a:gd name="connsiteX15" fmla="*/ 1844687 w 2535280"/>
                  <a:gd name="connsiteY15" fmla="*/ 1435449 h 2243546"/>
                  <a:gd name="connsiteX16" fmla="*/ 249521 w 2535280"/>
                  <a:gd name="connsiteY16" fmla="*/ 184768 h 2243546"/>
                  <a:gd name="connsiteX17" fmla="*/ 243296 w 2535280"/>
                  <a:gd name="connsiteY17" fmla="*/ 264872 h 2243546"/>
                  <a:gd name="connsiteX18" fmla="*/ 557 w 2535280"/>
                  <a:gd name="connsiteY18" fmla="*/ 0 h 2243546"/>
                  <a:gd name="connsiteX19" fmla="*/ 405669 w 2535280"/>
                  <a:gd name="connsiteY19" fmla="*/ 64339 h 2243546"/>
                  <a:gd name="connsiteX20" fmla="*/ 255561 w 2535280"/>
                  <a:gd name="connsiteY20" fmla="*/ 92568 h 2243546"/>
                  <a:gd name="connsiteX21" fmla="*/ 2328880 w 2535280"/>
                  <a:gd name="connsiteY21" fmla="*/ 1341215 h 2243546"/>
                  <a:gd name="connsiteX22" fmla="*/ 2474839 w 2535280"/>
                  <a:gd name="connsiteY22" fmla="*/ 1326838 h 2243546"/>
                  <a:gd name="connsiteX23" fmla="*/ 2465272 w 2535280"/>
                  <a:gd name="connsiteY23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49521 w 2474839"/>
                  <a:gd name="connsiteY16" fmla="*/ 184768 h 2243546"/>
                  <a:gd name="connsiteX17" fmla="*/ 243296 w 2474839"/>
                  <a:gd name="connsiteY17" fmla="*/ 264872 h 2243546"/>
                  <a:gd name="connsiteX18" fmla="*/ 557 w 2474839"/>
                  <a:gd name="connsiteY18" fmla="*/ 0 h 2243546"/>
                  <a:gd name="connsiteX19" fmla="*/ 405669 w 2474839"/>
                  <a:gd name="connsiteY19" fmla="*/ 64339 h 2243546"/>
                  <a:gd name="connsiteX20" fmla="*/ 255561 w 2474839"/>
                  <a:gd name="connsiteY20" fmla="*/ 92568 h 2243546"/>
                  <a:gd name="connsiteX21" fmla="*/ 2328880 w 2474839"/>
                  <a:gd name="connsiteY21" fmla="*/ 1341215 h 2243546"/>
                  <a:gd name="connsiteX22" fmla="*/ 2474839 w 2474839"/>
                  <a:gd name="connsiteY22" fmla="*/ 1326838 h 2243546"/>
                  <a:gd name="connsiteX23" fmla="*/ 2465272 w 2474839"/>
                  <a:gd name="connsiteY23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49521 w 2474839"/>
                  <a:gd name="connsiteY16" fmla="*/ 184768 h 2243546"/>
                  <a:gd name="connsiteX17" fmla="*/ 243296 w 2474839"/>
                  <a:gd name="connsiteY17" fmla="*/ 264872 h 2243546"/>
                  <a:gd name="connsiteX18" fmla="*/ 557 w 2474839"/>
                  <a:gd name="connsiteY18" fmla="*/ 0 h 2243546"/>
                  <a:gd name="connsiteX19" fmla="*/ 405669 w 2474839"/>
                  <a:gd name="connsiteY19" fmla="*/ 64339 h 2243546"/>
                  <a:gd name="connsiteX20" fmla="*/ 255561 w 2474839"/>
                  <a:gd name="connsiteY20" fmla="*/ 92568 h 2243546"/>
                  <a:gd name="connsiteX21" fmla="*/ 2328880 w 2474839"/>
                  <a:gd name="connsiteY21" fmla="*/ 1341215 h 2243546"/>
                  <a:gd name="connsiteX22" fmla="*/ 2474839 w 2474839"/>
                  <a:gd name="connsiteY22" fmla="*/ 1326838 h 2243546"/>
                  <a:gd name="connsiteX23" fmla="*/ 2465272 w 2474839"/>
                  <a:gd name="connsiteY23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038549 w 2474839"/>
                  <a:gd name="connsiteY16" fmla="*/ 1376959 h 2243546"/>
                  <a:gd name="connsiteX17" fmla="*/ 249521 w 2474839"/>
                  <a:gd name="connsiteY17" fmla="*/ 184768 h 2243546"/>
                  <a:gd name="connsiteX18" fmla="*/ 243296 w 2474839"/>
                  <a:gd name="connsiteY18" fmla="*/ 264872 h 2243546"/>
                  <a:gd name="connsiteX19" fmla="*/ 557 w 2474839"/>
                  <a:gd name="connsiteY19" fmla="*/ 0 h 2243546"/>
                  <a:gd name="connsiteX20" fmla="*/ 405669 w 2474839"/>
                  <a:gd name="connsiteY20" fmla="*/ 64339 h 2243546"/>
                  <a:gd name="connsiteX21" fmla="*/ 255561 w 2474839"/>
                  <a:gd name="connsiteY21" fmla="*/ 92568 h 2243546"/>
                  <a:gd name="connsiteX22" fmla="*/ 2328880 w 2474839"/>
                  <a:gd name="connsiteY22" fmla="*/ 1341215 h 2243546"/>
                  <a:gd name="connsiteX23" fmla="*/ 2474839 w 2474839"/>
                  <a:gd name="connsiteY23" fmla="*/ 1326838 h 2243546"/>
                  <a:gd name="connsiteX24" fmla="*/ 2465272 w 2474839"/>
                  <a:gd name="connsiteY24" fmla="*/ 1529813 h 224354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038549 w 2474839"/>
                  <a:gd name="connsiteY16" fmla="*/ 1376959 h 2243546"/>
                  <a:gd name="connsiteX17" fmla="*/ 249521 w 2474839"/>
                  <a:gd name="connsiteY17" fmla="*/ 184768 h 2243546"/>
                  <a:gd name="connsiteX18" fmla="*/ 243296 w 2474839"/>
                  <a:gd name="connsiteY18" fmla="*/ 264872 h 2243546"/>
                  <a:gd name="connsiteX19" fmla="*/ 557 w 2474839"/>
                  <a:gd name="connsiteY19" fmla="*/ 0 h 2243546"/>
                  <a:gd name="connsiteX20" fmla="*/ 405669 w 2474839"/>
                  <a:gd name="connsiteY20" fmla="*/ 64339 h 2243546"/>
                  <a:gd name="connsiteX21" fmla="*/ 255561 w 2474839"/>
                  <a:gd name="connsiteY21" fmla="*/ 92568 h 2243546"/>
                  <a:gd name="connsiteX22" fmla="*/ 2328880 w 2474839"/>
                  <a:gd name="connsiteY22" fmla="*/ 1341215 h 2243546"/>
                  <a:gd name="connsiteX23" fmla="*/ 2474839 w 2474839"/>
                  <a:gd name="connsiteY23" fmla="*/ 1326838 h 2243546"/>
                  <a:gd name="connsiteX24" fmla="*/ 2465272 w 2474839"/>
                  <a:gd name="connsiteY24" fmla="*/ 1529813 h 2243546"/>
                  <a:gd name="connsiteX0" fmla="*/ 2465272 w 2474839"/>
                  <a:gd name="connsiteY0" fmla="*/ 1537723 h 2251456"/>
                  <a:gd name="connsiteX1" fmla="*/ 2000547 w 2474839"/>
                  <a:gd name="connsiteY1" fmla="*/ 1527742 h 2251456"/>
                  <a:gd name="connsiteX2" fmla="*/ 1260895 w 2474839"/>
                  <a:gd name="connsiteY2" fmla="*/ 1665123 h 2251456"/>
                  <a:gd name="connsiteX3" fmla="*/ 1126393 w 2474839"/>
                  <a:gd name="connsiteY3" fmla="*/ 1938261 h 2251456"/>
                  <a:gd name="connsiteX4" fmla="*/ 1247642 w 2474839"/>
                  <a:gd name="connsiteY4" fmla="*/ 1908576 h 2251456"/>
                  <a:gd name="connsiteX5" fmla="*/ 1049346 w 2474839"/>
                  <a:gd name="connsiteY5" fmla="*/ 2251456 h 2251456"/>
                  <a:gd name="connsiteX6" fmla="*/ 948366 w 2474839"/>
                  <a:gd name="connsiteY6" fmla="*/ 1901980 h 2251456"/>
                  <a:gd name="connsiteX7" fmla="*/ 1064853 w 2474839"/>
                  <a:gd name="connsiteY7" fmla="*/ 1915906 h 2251456"/>
                  <a:gd name="connsiteX8" fmla="*/ 1119388 w 2474839"/>
                  <a:gd name="connsiteY8" fmla="*/ 1640072 h 2251456"/>
                  <a:gd name="connsiteX9" fmla="*/ 786482 w 2474839"/>
                  <a:gd name="connsiteY9" fmla="*/ 1454387 h 2251456"/>
                  <a:gd name="connsiteX10" fmla="*/ 751657 w 2474839"/>
                  <a:gd name="connsiteY10" fmla="*/ 1539547 h 2251456"/>
                  <a:gd name="connsiteX11" fmla="*/ 583723 w 2474839"/>
                  <a:gd name="connsiteY11" fmla="*/ 1331271 h 2251456"/>
                  <a:gd name="connsiteX12" fmla="*/ 866657 w 2474839"/>
                  <a:gd name="connsiteY12" fmla="*/ 1304644 h 2251456"/>
                  <a:gd name="connsiteX13" fmla="*/ 819817 w 2474839"/>
                  <a:gd name="connsiteY13" fmla="*/ 1373397 h 2251456"/>
                  <a:gd name="connsiteX14" fmla="*/ 1178592 w 2474839"/>
                  <a:gd name="connsiteY14" fmla="*/ 1534469 h 2251456"/>
                  <a:gd name="connsiteX15" fmla="*/ 1844687 w 2474839"/>
                  <a:gd name="connsiteY15" fmla="*/ 1443359 h 2251456"/>
                  <a:gd name="connsiteX16" fmla="*/ 2038549 w 2474839"/>
                  <a:gd name="connsiteY16" fmla="*/ 1384869 h 2251456"/>
                  <a:gd name="connsiteX17" fmla="*/ 249521 w 2474839"/>
                  <a:gd name="connsiteY17" fmla="*/ 192678 h 2251456"/>
                  <a:gd name="connsiteX18" fmla="*/ 243296 w 2474839"/>
                  <a:gd name="connsiteY18" fmla="*/ 272782 h 2251456"/>
                  <a:gd name="connsiteX19" fmla="*/ 557 w 2474839"/>
                  <a:gd name="connsiteY19" fmla="*/ 7910 h 2251456"/>
                  <a:gd name="connsiteX20" fmla="*/ 405669 w 2474839"/>
                  <a:gd name="connsiteY20" fmla="*/ 72249 h 2251456"/>
                  <a:gd name="connsiteX21" fmla="*/ 255561 w 2474839"/>
                  <a:gd name="connsiteY21" fmla="*/ 100478 h 2251456"/>
                  <a:gd name="connsiteX22" fmla="*/ 2328880 w 2474839"/>
                  <a:gd name="connsiteY22" fmla="*/ 1349125 h 2251456"/>
                  <a:gd name="connsiteX23" fmla="*/ 2474839 w 2474839"/>
                  <a:gd name="connsiteY23" fmla="*/ 1334748 h 2251456"/>
                  <a:gd name="connsiteX24" fmla="*/ 2465272 w 2474839"/>
                  <a:gd name="connsiteY24" fmla="*/ 1537723 h 2251456"/>
                  <a:gd name="connsiteX0" fmla="*/ 2465272 w 2474839"/>
                  <a:gd name="connsiteY0" fmla="*/ 1537723 h 2251456"/>
                  <a:gd name="connsiteX1" fmla="*/ 2000547 w 2474839"/>
                  <a:gd name="connsiteY1" fmla="*/ 1527742 h 2251456"/>
                  <a:gd name="connsiteX2" fmla="*/ 1260895 w 2474839"/>
                  <a:gd name="connsiteY2" fmla="*/ 1665123 h 2251456"/>
                  <a:gd name="connsiteX3" fmla="*/ 1126393 w 2474839"/>
                  <a:gd name="connsiteY3" fmla="*/ 1938261 h 2251456"/>
                  <a:gd name="connsiteX4" fmla="*/ 1247642 w 2474839"/>
                  <a:gd name="connsiteY4" fmla="*/ 1908576 h 2251456"/>
                  <a:gd name="connsiteX5" fmla="*/ 1049346 w 2474839"/>
                  <a:gd name="connsiteY5" fmla="*/ 2251456 h 2251456"/>
                  <a:gd name="connsiteX6" fmla="*/ 948366 w 2474839"/>
                  <a:gd name="connsiteY6" fmla="*/ 1901980 h 2251456"/>
                  <a:gd name="connsiteX7" fmla="*/ 1064853 w 2474839"/>
                  <a:gd name="connsiteY7" fmla="*/ 1915906 h 2251456"/>
                  <a:gd name="connsiteX8" fmla="*/ 1119388 w 2474839"/>
                  <a:gd name="connsiteY8" fmla="*/ 1640072 h 2251456"/>
                  <a:gd name="connsiteX9" fmla="*/ 786482 w 2474839"/>
                  <a:gd name="connsiteY9" fmla="*/ 1454387 h 2251456"/>
                  <a:gd name="connsiteX10" fmla="*/ 751657 w 2474839"/>
                  <a:gd name="connsiteY10" fmla="*/ 1539547 h 2251456"/>
                  <a:gd name="connsiteX11" fmla="*/ 583723 w 2474839"/>
                  <a:gd name="connsiteY11" fmla="*/ 1331271 h 2251456"/>
                  <a:gd name="connsiteX12" fmla="*/ 866657 w 2474839"/>
                  <a:gd name="connsiteY12" fmla="*/ 1304644 h 2251456"/>
                  <a:gd name="connsiteX13" fmla="*/ 819817 w 2474839"/>
                  <a:gd name="connsiteY13" fmla="*/ 1373397 h 2251456"/>
                  <a:gd name="connsiteX14" fmla="*/ 1178592 w 2474839"/>
                  <a:gd name="connsiteY14" fmla="*/ 1534469 h 2251456"/>
                  <a:gd name="connsiteX15" fmla="*/ 1844687 w 2474839"/>
                  <a:gd name="connsiteY15" fmla="*/ 1443359 h 2251456"/>
                  <a:gd name="connsiteX16" fmla="*/ 2038549 w 2474839"/>
                  <a:gd name="connsiteY16" fmla="*/ 1384869 h 2251456"/>
                  <a:gd name="connsiteX17" fmla="*/ 249521 w 2474839"/>
                  <a:gd name="connsiteY17" fmla="*/ 192678 h 2251456"/>
                  <a:gd name="connsiteX18" fmla="*/ 243296 w 2474839"/>
                  <a:gd name="connsiteY18" fmla="*/ 272782 h 2251456"/>
                  <a:gd name="connsiteX19" fmla="*/ 557 w 2474839"/>
                  <a:gd name="connsiteY19" fmla="*/ 7910 h 2251456"/>
                  <a:gd name="connsiteX20" fmla="*/ 405669 w 2474839"/>
                  <a:gd name="connsiteY20" fmla="*/ 72249 h 2251456"/>
                  <a:gd name="connsiteX21" fmla="*/ 255561 w 2474839"/>
                  <a:gd name="connsiteY21" fmla="*/ 100478 h 2251456"/>
                  <a:gd name="connsiteX22" fmla="*/ 2328880 w 2474839"/>
                  <a:gd name="connsiteY22" fmla="*/ 1349125 h 2251456"/>
                  <a:gd name="connsiteX23" fmla="*/ 2474839 w 2474839"/>
                  <a:gd name="connsiteY23" fmla="*/ 1334748 h 2251456"/>
                  <a:gd name="connsiteX24" fmla="*/ 2465272 w 2474839"/>
                  <a:gd name="connsiteY24" fmla="*/ 1537723 h 2251456"/>
                  <a:gd name="connsiteX0" fmla="*/ 2465272 w 2474839"/>
                  <a:gd name="connsiteY0" fmla="*/ 1529813 h 2243546"/>
                  <a:gd name="connsiteX1" fmla="*/ 2000547 w 2474839"/>
                  <a:gd name="connsiteY1" fmla="*/ 1519832 h 2243546"/>
                  <a:gd name="connsiteX2" fmla="*/ 1260895 w 2474839"/>
                  <a:gd name="connsiteY2" fmla="*/ 1657213 h 2243546"/>
                  <a:gd name="connsiteX3" fmla="*/ 1126393 w 2474839"/>
                  <a:gd name="connsiteY3" fmla="*/ 1930351 h 2243546"/>
                  <a:gd name="connsiteX4" fmla="*/ 1247642 w 2474839"/>
                  <a:gd name="connsiteY4" fmla="*/ 1900666 h 2243546"/>
                  <a:gd name="connsiteX5" fmla="*/ 1049346 w 2474839"/>
                  <a:gd name="connsiteY5" fmla="*/ 2243546 h 2243546"/>
                  <a:gd name="connsiteX6" fmla="*/ 948366 w 2474839"/>
                  <a:gd name="connsiteY6" fmla="*/ 1894070 h 2243546"/>
                  <a:gd name="connsiteX7" fmla="*/ 1064853 w 2474839"/>
                  <a:gd name="connsiteY7" fmla="*/ 1907996 h 2243546"/>
                  <a:gd name="connsiteX8" fmla="*/ 1119388 w 2474839"/>
                  <a:gd name="connsiteY8" fmla="*/ 1632162 h 2243546"/>
                  <a:gd name="connsiteX9" fmla="*/ 786482 w 2474839"/>
                  <a:gd name="connsiteY9" fmla="*/ 1446477 h 2243546"/>
                  <a:gd name="connsiteX10" fmla="*/ 751657 w 2474839"/>
                  <a:gd name="connsiteY10" fmla="*/ 1531637 h 2243546"/>
                  <a:gd name="connsiteX11" fmla="*/ 583723 w 2474839"/>
                  <a:gd name="connsiteY11" fmla="*/ 1323361 h 2243546"/>
                  <a:gd name="connsiteX12" fmla="*/ 866657 w 2474839"/>
                  <a:gd name="connsiteY12" fmla="*/ 1296734 h 2243546"/>
                  <a:gd name="connsiteX13" fmla="*/ 819817 w 2474839"/>
                  <a:gd name="connsiteY13" fmla="*/ 1365487 h 2243546"/>
                  <a:gd name="connsiteX14" fmla="*/ 1178592 w 2474839"/>
                  <a:gd name="connsiteY14" fmla="*/ 1526559 h 2243546"/>
                  <a:gd name="connsiteX15" fmla="*/ 1844687 w 2474839"/>
                  <a:gd name="connsiteY15" fmla="*/ 1435449 h 2243546"/>
                  <a:gd name="connsiteX16" fmla="*/ 2038549 w 2474839"/>
                  <a:gd name="connsiteY16" fmla="*/ 1376959 h 2243546"/>
                  <a:gd name="connsiteX17" fmla="*/ 249521 w 2474839"/>
                  <a:gd name="connsiteY17" fmla="*/ 184768 h 2243546"/>
                  <a:gd name="connsiteX18" fmla="*/ 243296 w 2474839"/>
                  <a:gd name="connsiteY18" fmla="*/ 264872 h 2243546"/>
                  <a:gd name="connsiteX19" fmla="*/ 557 w 2474839"/>
                  <a:gd name="connsiteY19" fmla="*/ 0 h 2243546"/>
                  <a:gd name="connsiteX20" fmla="*/ 405669 w 2474839"/>
                  <a:gd name="connsiteY20" fmla="*/ 64339 h 2243546"/>
                  <a:gd name="connsiteX21" fmla="*/ 255561 w 2474839"/>
                  <a:gd name="connsiteY21" fmla="*/ 92568 h 2243546"/>
                  <a:gd name="connsiteX22" fmla="*/ 2328880 w 2474839"/>
                  <a:gd name="connsiteY22" fmla="*/ 1341215 h 2243546"/>
                  <a:gd name="connsiteX23" fmla="*/ 2474839 w 2474839"/>
                  <a:gd name="connsiteY23" fmla="*/ 1326838 h 2243546"/>
                  <a:gd name="connsiteX24" fmla="*/ 2465272 w 2474839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583166 w 2474282"/>
                  <a:gd name="connsiteY11" fmla="*/ 1323361 h 2243546"/>
                  <a:gd name="connsiteX12" fmla="*/ 866100 w 2474282"/>
                  <a:gd name="connsiteY12" fmla="*/ 1296734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405112 w 2474282"/>
                  <a:gd name="connsiteY20" fmla="*/ 64339 h 2243546"/>
                  <a:gd name="connsiteX21" fmla="*/ 255004 w 2474282"/>
                  <a:gd name="connsiteY21" fmla="*/ 9256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583166 w 2474282"/>
                  <a:gd name="connsiteY11" fmla="*/ 1323361 h 2243546"/>
                  <a:gd name="connsiteX12" fmla="*/ 866100 w 2474282"/>
                  <a:gd name="connsiteY12" fmla="*/ 1296734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405112 w 2474282"/>
                  <a:gd name="connsiteY20" fmla="*/ 64339 h 2243546"/>
                  <a:gd name="connsiteX21" fmla="*/ 255004 w 2474282"/>
                  <a:gd name="connsiteY21" fmla="*/ 9256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583166 w 2474282"/>
                  <a:gd name="connsiteY11" fmla="*/ 1323361 h 2243546"/>
                  <a:gd name="connsiteX12" fmla="*/ 866100 w 2474282"/>
                  <a:gd name="connsiteY12" fmla="*/ 1296734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405112 w 2474282"/>
                  <a:gd name="connsiteY20" fmla="*/ 64339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583166 w 2474282"/>
                  <a:gd name="connsiteY11" fmla="*/ 1323361 h 2243546"/>
                  <a:gd name="connsiteX12" fmla="*/ 866100 w 2474282"/>
                  <a:gd name="connsiteY12" fmla="*/ 1296734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369416 w 2474282"/>
                  <a:gd name="connsiteY20" fmla="*/ 78636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156884 w 2474282"/>
                  <a:gd name="connsiteY11" fmla="*/ 1526546 h 2243546"/>
                  <a:gd name="connsiteX12" fmla="*/ 866100 w 2474282"/>
                  <a:gd name="connsiteY12" fmla="*/ 1296734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369416 w 2474282"/>
                  <a:gd name="connsiteY20" fmla="*/ 78636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751100 w 2474282"/>
                  <a:gd name="connsiteY10" fmla="*/ 1531637 h 2243546"/>
                  <a:gd name="connsiteX11" fmla="*/ 156884 w 2474282"/>
                  <a:gd name="connsiteY11" fmla="*/ 1526546 h 2243546"/>
                  <a:gd name="connsiteX12" fmla="*/ 380925 w 2474282"/>
                  <a:gd name="connsiteY12" fmla="*/ 1465615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369416 w 2474282"/>
                  <a:gd name="connsiteY20" fmla="*/ 78636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69690 w 2474282"/>
                  <a:gd name="connsiteY10" fmla="*/ 1613438 h 2243546"/>
                  <a:gd name="connsiteX11" fmla="*/ 156884 w 2474282"/>
                  <a:gd name="connsiteY11" fmla="*/ 1526546 h 2243546"/>
                  <a:gd name="connsiteX12" fmla="*/ 380925 w 2474282"/>
                  <a:gd name="connsiteY12" fmla="*/ 1465615 h 2243546"/>
                  <a:gd name="connsiteX13" fmla="*/ 819260 w 2474282"/>
                  <a:gd name="connsiteY13" fmla="*/ 1365487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369416 w 2474282"/>
                  <a:gd name="connsiteY20" fmla="*/ 78636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69690 w 2474282"/>
                  <a:gd name="connsiteY10" fmla="*/ 1613438 h 2243546"/>
                  <a:gd name="connsiteX11" fmla="*/ 156884 w 2474282"/>
                  <a:gd name="connsiteY11" fmla="*/ 1526546 h 2243546"/>
                  <a:gd name="connsiteX12" fmla="*/ 380925 w 2474282"/>
                  <a:gd name="connsiteY12" fmla="*/ 1465615 h 2243546"/>
                  <a:gd name="connsiteX13" fmla="*/ 810847 w 2474282"/>
                  <a:gd name="connsiteY13" fmla="*/ 1362848 h 2243546"/>
                  <a:gd name="connsiteX14" fmla="*/ 1178035 w 2474282"/>
                  <a:gd name="connsiteY14" fmla="*/ 1526559 h 2243546"/>
                  <a:gd name="connsiteX15" fmla="*/ 1844130 w 2474282"/>
                  <a:gd name="connsiteY15" fmla="*/ 1435449 h 2243546"/>
                  <a:gd name="connsiteX16" fmla="*/ 2037992 w 2474282"/>
                  <a:gd name="connsiteY16" fmla="*/ 1376959 h 2243546"/>
                  <a:gd name="connsiteX17" fmla="*/ 248964 w 2474282"/>
                  <a:gd name="connsiteY17" fmla="*/ 184768 h 2243546"/>
                  <a:gd name="connsiteX18" fmla="*/ 242739 w 2474282"/>
                  <a:gd name="connsiteY18" fmla="*/ 264872 h 2243546"/>
                  <a:gd name="connsiteX19" fmla="*/ 0 w 2474282"/>
                  <a:gd name="connsiteY19" fmla="*/ 0 h 2243546"/>
                  <a:gd name="connsiteX20" fmla="*/ 369416 w 2474282"/>
                  <a:gd name="connsiteY20" fmla="*/ 78636 h 2243546"/>
                  <a:gd name="connsiteX21" fmla="*/ 264523 w 2474282"/>
                  <a:gd name="connsiteY21" fmla="*/ 125928 h 2243546"/>
                  <a:gd name="connsiteX22" fmla="*/ 2328323 w 2474282"/>
                  <a:gd name="connsiteY22" fmla="*/ 1341215 h 2243546"/>
                  <a:gd name="connsiteX23" fmla="*/ 2474282 w 2474282"/>
                  <a:gd name="connsiteY23" fmla="*/ 1326838 h 2243546"/>
                  <a:gd name="connsiteX24" fmla="*/ 2464715 w 2474282"/>
                  <a:gd name="connsiteY24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69690 w 2474282"/>
                  <a:gd name="connsiteY10" fmla="*/ 1613438 h 2243546"/>
                  <a:gd name="connsiteX11" fmla="*/ 156884 w 2474282"/>
                  <a:gd name="connsiteY11" fmla="*/ 1526546 h 2243546"/>
                  <a:gd name="connsiteX12" fmla="*/ 380925 w 2474282"/>
                  <a:gd name="connsiteY12" fmla="*/ 1465615 h 2243546"/>
                  <a:gd name="connsiteX13" fmla="*/ 388032 w 2474282"/>
                  <a:gd name="connsiteY13" fmla="*/ 1524960 h 2243546"/>
                  <a:gd name="connsiteX14" fmla="*/ 810847 w 2474282"/>
                  <a:gd name="connsiteY14" fmla="*/ 1362848 h 2243546"/>
                  <a:gd name="connsiteX15" fmla="*/ 1178035 w 2474282"/>
                  <a:gd name="connsiteY15" fmla="*/ 1526559 h 2243546"/>
                  <a:gd name="connsiteX16" fmla="*/ 1844130 w 2474282"/>
                  <a:gd name="connsiteY16" fmla="*/ 1435449 h 2243546"/>
                  <a:gd name="connsiteX17" fmla="*/ 2037992 w 2474282"/>
                  <a:gd name="connsiteY17" fmla="*/ 1376959 h 2243546"/>
                  <a:gd name="connsiteX18" fmla="*/ 248964 w 2474282"/>
                  <a:gd name="connsiteY18" fmla="*/ 184768 h 2243546"/>
                  <a:gd name="connsiteX19" fmla="*/ 242739 w 2474282"/>
                  <a:gd name="connsiteY19" fmla="*/ 264872 h 2243546"/>
                  <a:gd name="connsiteX20" fmla="*/ 0 w 2474282"/>
                  <a:gd name="connsiteY20" fmla="*/ 0 h 2243546"/>
                  <a:gd name="connsiteX21" fmla="*/ 369416 w 2474282"/>
                  <a:gd name="connsiteY21" fmla="*/ 78636 h 2243546"/>
                  <a:gd name="connsiteX22" fmla="*/ 264523 w 2474282"/>
                  <a:gd name="connsiteY22" fmla="*/ 125928 h 2243546"/>
                  <a:gd name="connsiteX23" fmla="*/ 2328323 w 2474282"/>
                  <a:gd name="connsiteY23" fmla="*/ 1341215 h 2243546"/>
                  <a:gd name="connsiteX24" fmla="*/ 2474282 w 2474282"/>
                  <a:gd name="connsiteY24" fmla="*/ 1326838 h 2243546"/>
                  <a:gd name="connsiteX25" fmla="*/ 2464715 w 2474282"/>
                  <a:gd name="connsiteY25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416078 w 2474282"/>
                  <a:gd name="connsiteY10" fmla="*/ 1564542 h 2243546"/>
                  <a:gd name="connsiteX11" fmla="*/ 369690 w 2474282"/>
                  <a:gd name="connsiteY11" fmla="*/ 1613438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416078 w 2474282"/>
                  <a:gd name="connsiteY10" fmla="*/ 1564542 h 2243546"/>
                  <a:gd name="connsiteX11" fmla="*/ 369690 w 2474282"/>
                  <a:gd name="connsiteY11" fmla="*/ 1613438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416078 w 2474282"/>
                  <a:gd name="connsiteY10" fmla="*/ 1564542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156884 w 2474282"/>
                  <a:gd name="connsiteY12" fmla="*/ 1526546 h 2243546"/>
                  <a:gd name="connsiteX13" fmla="*/ 380925 w 2474282"/>
                  <a:gd name="connsiteY13" fmla="*/ 1465615 h 2243546"/>
                  <a:gd name="connsiteX14" fmla="*/ 388032 w 2474282"/>
                  <a:gd name="connsiteY14" fmla="*/ 1524960 h 2243546"/>
                  <a:gd name="connsiteX15" fmla="*/ 810847 w 2474282"/>
                  <a:gd name="connsiteY15" fmla="*/ 1362848 h 2243546"/>
                  <a:gd name="connsiteX16" fmla="*/ 1178035 w 2474282"/>
                  <a:gd name="connsiteY16" fmla="*/ 1526559 h 2243546"/>
                  <a:gd name="connsiteX17" fmla="*/ 1844130 w 2474282"/>
                  <a:gd name="connsiteY17" fmla="*/ 1435449 h 2243546"/>
                  <a:gd name="connsiteX18" fmla="*/ 2037992 w 2474282"/>
                  <a:gd name="connsiteY18" fmla="*/ 1376959 h 2243546"/>
                  <a:gd name="connsiteX19" fmla="*/ 248964 w 2474282"/>
                  <a:gd name="connsiteY19" fmla="*/ 184768 h 2243546"/>
                  <a:gd name="connsiteX20" fmla="*/ 242739 w 2474282"/>
                  <a:gd name="connsiteY20" fmla="*/ 264872 h 2243546"/>
                  <a:gd name="connsiteX21" fmla="*/ 0 w 2474282"/>
                  <a:gd name="connsiteY21" fmla="*/ 0 h 2243546"/>
                  <a:gd name="connsiteX22" fmla="*/ 369416 w 2474282"/>
                  <a:gd name="connsiteY22" fmla="*/ 78636 h 2243546"/>
                  <a:gd name="connsiteX23" fmla="*/ 264523 w 2474282"/>
                  <a:gd name="connsiteY23" fmla="*/ 125928 h 2243546"/>
                  <a:gd name="connsiteX24" fmla="*/ 2328323 w 2474282"/>
                  <a:gd name="connsiteY24" fmla="*/ 1341215 h 2243546"/>
                  <a:gd name="connsiteX25" fmla="*/ 2474282 w 2474282"/>
                  <a:gd name="connsiteY25" fmla="*/ 1326838 h 2243546"/>
                  <a:gd name="connsiteX26" fmla="*/ 2464715 w 2474282"/>
                  <a:gd name="connsiteY26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267440 w 2474282"/>
                  <a:gd name="connsiteY12" fmla="*/ 1601484 h 2243546"/>
                  <a:gd name="connsiteX13" fmla="*/ 156884 w 2474282"/>
                  <a:gd name="connsiteY13" fmla="*/ 1526546 h 2243546"/>
                  <a:gd name="connsiteX14" fmla="*/ 380925 w 2474282"/>
                  <a:gd name="connsiteY14" fmla="*/ 1465615 h 2243546"/>
                  <a:gd name="connsiteX15" fmla="*/ 388032 w 2474282"/>
                  <a:gd name="connsiteY15" fmla="*/ 1524960 h 2243546"/>
                  <a:gd name="connsiteX16" fmla="*/ 810847 w 2474282"/>
                  <a:gd name="connsiteY16" fmla="*/ 1362848 h 2243546"/>
                  <a:gd name="connsiteX17" fmla="*/ 1178035 w 2474282"/>
                  <a:gd name="connsiteY17" fmla="*/ 1526559 h 2243546"/>
                  <a:gd name="connsiteX18" fmla="*/ 1844130 w 2474282"/>
                  <a:gd name="connsiteY18" fmla="*/ 1435449 h 2243546"/>
                  <a:gd name="connsiteX19" fmla="*/ 2037992 w 2474282"/>
                  <a:gd name="connsiteY19" fmla="*/ 1376959 h 2243546"/>
                  <a:gd name="connsiteX20" fmla="*/ 248964 w 2474282"/>
                  <a:gd name="connsiteY20" fmla="*/ 184768 h 2243546"/>
                  <a:gd name="connsiteX21" fmla="*/ 242739 w 2474282"/>
                  <a:gd name="connsiteY21" fmla="*/ 264872 h 2243546"/>
                  <a:gd name="connsiteX22" fmla="*/ 0 w 2474282"/>
                  <a:gd name="connsiteY22" fmla="*/ 0 h 2243546"/>
                  <a:gd name="connsiteX23" fmla="*/ 369416 w 2474282"/>
                  <a:gd name="connsiteY23" fmla="*/ 78636 h 2243546"/>
                  <a:gd name="connsiteX24" fmla="*/ 264523 w 2474282"/>
                  <a:gd name="connsiteY24" fmla="*/ 125928 h 2243546"/>
                  <a:gd name="connsiteX25" fmla="*/ 2328323 w 2474282"/>
                  <a:gd name="connsiteY25" fmla="*/ 1341215 h 2243546"/>
                  <a:gd name="connsiteX26" fmla="*/ 2474282 w 2474282"/>
                  <a:gd name="connsiteY26" fmla="*/ 1326838 h 2243546"/>
                  <a:gd name="connsiteX27" fmla="*/ 2464715 w 2474282"/>
                  <a:gd name="connsiteY27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267440 w 2474282"/>
                  <a:gd name="connsiteY12" fmla="*/ 1601484 h 2243546"/>
                  <a:gd name="connsiteX13" fmla="*/ 156884 w 2474282"/>
                  <a:gd name="connsiteY13" fmla="*/ 1526546 h 2243546"/>
                  <a:gd name="connsiteX14" fmla="*/ 380925 w 2474282"/>
                  <a:gd name="connsiteY14" fmla="*/ 1465615 h 2243546"/>
                  <a:gd name="connsiteX15" fmla="*/ 388032 w 2474282"/>
                  <a:gd name="connsiteY15" fmla="*/ 1524960 h 2243546"/>
                  <a:gd name="connsiteX16" fmla="*/ 810847 w 2474282"/>
                  <a:gd name="connsiteY16" fmla="*/ 1362848 h 2243546"/>
                  <a:gd name="connsiteX17" fmla="*/ 1178035 w 2474282"/>
                  <a:gd name="connsiteY17" fmla="*/ 1526559 h 2243546"/>
                  <a:gd name="connsiteX18" fmla="*/ 1844130 w 2474282"/>
                  <a:gd name="connsiteY18" fmla="*/ 1435449 h 2243546"/>
                  <a:gd name="connsiteX19" fmla="*/ 2037992 w 2474282"/>
                  <a:gd name="connsiteY19" fmla="*/ 1376959 h 2243546"/>
                  <a:gd name="connsiteX20" fmla="*/ 248964 w 2474282"/>
                  <a:gd name="connsiteY20" fmla="*/ 184768 h 2243546"/>
                  <a:gd name="connsiteX21" fmla="*/ 242739 w 2474282"/>
                  <a:gd name="connsiteY21" fmla="*/ 264872 h 2243546"/>
                  <a:gd name="connsiteX22" fmla="*/ 0 w 2474282"/>
                  <a:gd name="connsiteY22" fmla="*/ 0 h 2243546"/>
                  <a:gd name="connsiteX23" fmla="*/ 369416 w 2474282"/>
                  <a:gd name="connsiteY23" fmla="*/ 78636 h 2243546"/>
                  <a:gd name="connsiteX24" fmla="*/ 264523 w 2474282"/>
                  <a:gd name="connsiteY24" fmla="*/ 125928 h 2243546"/>
                  <a:gd name="connsiteX25" fmla="*/ 2328323 w 2474282"/>
                  <a:gd name="connsiteY25" fmla="*/ 1341215 h 2243546"/>
                  <a:gd name="connsiteX26" fmla="*/ 2474282 w 2474282"/>
                  <a:gd name="connsiteY26" fmla="*/ 1326838 h 2243546"/>
                  <a:gd name="connsiteX27" fmla="*/ 2464715 w 2474282"/>
                  <a:gd name="connsiteY27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267440 w 2474282"/>
                  <a:gd name="connsiteY12" fmla="*/ 1601484 h 2243546"/>
                  <a:gd name="connsiteX13" fmla="*/ 103598 w 2474282"/>
                  <a:gd name="connsiteY13" fmla="*/ 1497519 h 2243546"/>
                  <a:gd name="connsiteX14" fmla="*/ 380925 w 2474282"/>
                  <a:gd name="connsiteY14" fmla="*/ 1465615 h 2243546"/>
                  <a:gd name="connsiteX15" fmla="*/ 388032 w 2474282"/>
                  <a:gd name="connsiteY15" fmla="*/ 1524960 h 2243546"/>
                  <a:gd name="connsiteX16" fmla="*/ 810847 w 2474282"/>
                  <a:gd name="connsiteY16" fmla="*/ 1362848 h 2243546"/>
                  <a:gd name="connsiteX17" fmla="*/ 1178035 w 2474282"/>
                  <a:gd name="connsiteY17" fmla="*/ 1526559 h 2243546"/>
                  <a:gd name="connsiteX18" fmla="*/ 1844130 w 2474282"/>
                  <a:gd name="connsiteY18" fmla="*/ 1435449 h 2243546"/>
                  <a:gd name="connsiteX19" fmla="*/ 2037992 w 2474282"/>
                  <a:gd name="connsiteY19" fmla="*/ 1376959 h 2243546"/>
                  <a:gd name="connsiteX20" fmla="*/ 248964 w 2474282"/>
                  <a:gd name="connsiteY20" fmla="*/ 184768 h 2243546"/>
                  <a:gd name="connsiteX21" fmla="*/ 242739 w 2474282"/>
                  <a:gd name="connsiteY21" fmla="*/ 264872 h 2243546"/>
                  <a:gd name="connsiteX22" fmla="*/ 0 w 2474282"/>
                  <a:gd name="connsiteY22" fmla="*/ 0 h 2243546"/>
                  <a:gd name="connsiteX23" fmla="*/ 369416 w 2474282"/>
                  <a:gd name="connsiteY23" fmla="*/ 78636 h 2243546"/>
                  <a:gd name="connsiteX24" fmla="*/ 264523 w 2474282"/>
                  <a:gd name="connsiteY24" fmla="*/ 125928 h 2243546"/>
                  <a:gd name="connsiteX25" fmla="*/ 2328323 w 2474282"/>
                  <a:gd name="connsiteY25" fmla="*/ 1341215 h 2243546"/>
                  <a:gd name="connsiteX26" fmla="*/ 2474282 w 2474282"/>
                  <a:gd name="connsiteY26" fmla="*/ 1326838 h 2243546"/>
                  <a:gd name="connsiteX27" fmla="*/ 2464715 w 2474282"/>
                  <a:gd name="connsiteY27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33232 w 2474282"/>
                  <a:gd name="connsiteY11" fmla="*/ 1653020 h 2243546"/>
                  <a:gd name="connsiteX12" fmla="*/ 267440 w 2474282"/>
                  <a:gd name="connsiteY12" fmla="*/ 1601484 h 2243546"/>
                  <a:gd name="connsiteX13" fmla="*/ 103598 w 2474282"/>
                  <a:gd name="connsiteY13" fmla="*/ 1497519 h 2243546"/>
                  <a:gd name="connsiteX14" fmla="*/ 380925 w 2474282"/>
                  <a:gd name="connsiteY14" fmla="*/ 1465615 h 2243546"/>
                  <a:gd name="connsiteX15" fmla="*/ 388032 w 2474282"/>
                  <a:gd name="connsiteY15" fmla="*/ 1524960 h 2243546"/>
                  <a:gd name="connsiteX16" fmla="*/ 810847 w 2474282"/>
                  <a:gd name="connsiteY16" fmla="*/ 1362848 h 2243546"/>
                  <a:gd name="connsiteX17" fmla="*/ 1178035 w 2474282"/>
                  <a:gd name="connsiteY17" fmla="*/ 1526559 h 2243546"/>
                  <a:gd name="connsiteX18" fmla="*/ 1844130 w 2474282"/>
                  <a:gd name="connsiteY18" fmla="*/ 1435449 h 2243546"/>
                  <a:gd name="connsiteX19" fmla="*/ 2037992 w 2474282"/>
                  <a:gd name="connsiteY19" fmla="*/ 1376959 h 2243546"/>
                  <a:gd name="connsiteX20" fmla="*/ 248964 w 2474282"/>
                  <a:gd name="connsiteY20" fmla="*/ 184768 h 2243546"/>
                  <a:gd name="connsiteX21" fmla="*/ 242739 w 2474282"/>
                  <a:gd name="connsiteY21" fmla="*/ 264872 h 2243546"/>
                  <a:gd name="connsiteX22" fmla="*/ 0 w 2474282"/>
                  <a:gd name="connsiteY22" fmla="*/ 0 h 2243546"/>
                  <a:gd name="connsiteX23" fmla="*/ 369416 w 2474282"/>
                  <a:gd name="connsiteY23" fmla="*/ 78636 h 2243546"/>
                  <a:gd name="connsiteX24" fmla="*/ 264523 w 2474282"/>
                  <a:gd name="connsiteY24" fmla="*/ 125928 h 2243546"/>
                  <a:gd name="connsiteX25" fmla="*/ 2328323 w 2474282"/>
                  <a:gd name="connsiteY25" fmla="*/ 1341215 h 2243546"/>
                  <a:gd name="connsiteX26" fmla="*/ 2474282 w 2474282"/>
                  <a:gd name="connsiteY26" fmla="*/ 1326838 h 2243546"/>
                  <a:gd name="connsiteX27" fmla="*/ 2464715 w 2474282"/>
                  <a:gd name="connsiteY27" fmla="*/ 1529813 h 2243546"/>
                  <a:gd name="connsiteX0" fmla="*/ 2464715 w 2474282"/>
                  <a:gd name="connsiteY0" fmla="*/ 1529813 h 2243546"/>
                  <a:gd name="connsiteX1" fmla="*/ 1999990 w 2474282"/>
                  <a:gd name="connsiteY1" fmla="*/ 1519832 h 2243546"/>
                  <a:gd name="connsiteX2" fmla="*/ 1260338 w 2474282"/>
                  <a:gd name="connsiteY2" fmla="*/ 1657213 h 2243546"/>
                  <a:gd name="connsiteX3" fmla="*/ 1125836 w 2474282"/>
                  <a:gd name="connsiteY3" fmla="*/ 1930351 h 2243546"/>
                  <a:gd name="connsiteX4" fmla="*/ 1247085 w 2474282"/>
                  <a:gd name="connsiteY4" fmla="*/ 1900666 h 2243546"/>
                  <a:gd name="connsiteX5" fmla="*/ 1048789 w 2474282"/>
                  <a:gd name="connsiteY5" fmla="*/ 2243546 h 2243546"/>
                  <a:gd name="connsiteX6" fmla="*/ 947809 w 2474282"/>
                  <a:gd name="connsiteY6" fmla="*/ 1894070 h 2243546"/>
                  <a:gd name="connsiteX7" fmla="*/ 1064296 w 2474282"/>
                  <a:gd name="connsiteY7" fmla="*/ 1907996 h 2243546"/>
                  <a:gd name="connsiteX8" fmla="*/ 1118831 w 2474282"/>
                  <a:gd name="connsiteY8" fmla="*/ 1632162 h 2243546"/>
                  <a:gd name="connsiteX9" fmla="*/ 785925 w 2474282"/>
                  <a:gd name="connsiteY9" fmla="*/ 1446477 h 2243546"/>
                  <a:gd name="connsiteX10" fmla="*/ 371206 w 2474282"/>
                  <a:gd name="connsiteY10" fmla="*/ 1577735 h 2243546"/>
                  <a:gd name="connsiteX11" fmla="*/ 352864 w 2474282"/>
                  <a:gd name="connsiteY11" fmla="*/ 1658298 h 2243546"/>
                  <a:gd name="connsiteX12" fmla="*/ 267440 w 2474282"/>
                  <a:gd name="connsiteY12" fmla="*/ 1601484 h 2243546"/>
                  <a:gd name="connsiteX13" fmla="*/ 103598 w 2474282"/>
                  <a:gd name="connsiteY13" fmla="*/ 1497519 h 2243546"/>
                  <a:gd name="connsiteX14" fmla="*/ 380925 w 2474282"/>
                  <a:gd name="connsiteY14" fmla="*/ 1465615 h 2243546"/>
                  <a:gd name="connsiteX15" fmla="*/ 388032 w 2474282"/>
                  <a:gd name="connsiteY15" fmla="*/ 1524960 h 2243546"/>
                  <a:gd name="connsiteX16" fmla="*/ 810847 w 2474282"/>
                  <a:gd name="connsiteY16" fmla="*/ 1362848 h 2243546"/>
                  <a:gd name="connsiteX17" fmla="*/ 1178035 w 2474282"/>
                  <a:gd name="connsiteY17" fmla="*/ 1526559 h 2243546"/>
                  <a:gd name="connsiteX18" fmla="*/ 1844130 w 2474282"/>
                  <a:gd name="connsiteY18" fmla="*/ 1435449 h 2243546"/>
                  <a:gd name="connsiteX19" fmla="*/ 2037992 w 2474282"/>
                  <a:gd name="connsiteY19" fmla="*/ 1376959 h 2243546"/>
                  <a:gd name="connsiteX20" fmla="*/ 248964 w 2474282"/>
                  <a:gd name="connsiteY20" fmla="*/ 184768 h 2243546"/>
                  <a:gd name="connsiteX21" fmla="*/ 242739 w 2474282"/>
                  <a:gd name="connsiteY21" fmla="*/ 264872 h 2243546"/>
                  <a:gd name="connsiteX22" fmla="*/ 0 w 2474282"/>
                  <a:gd name="connsiteY22" fmla="*/ 0 h 2243546"/>
                  <a:gd name="connsiteX23" fmla="*/ 369416 w 2474282"/>
                  <a:gd name="connsiteY23" fmla="*/ 78636 h 2243546"/>
                  <a:gd name="connsiteX24" fmla="*/ 264523 w 2474282"/>
                  <a:gd name="connsiteY24" fmla="*/ 125928 h 2243546"/>
                  <a:gd name="connsiteX25" fmla="*/ 2328323 w 2474282"/>
                  <a:gd name="connsiteY25" fmla="*/ 1341215 h 2243546"/>
                  <a:gd name="connsiteX26" fmla="*/ 2474282 w 2474282"/>
                  <a:gd name="connsiteY26" fmla="*/ 1326838 h 2243546"/>
                  <a:gd name="connsiteX27" fmla="*/ 2464715 w 2474282"/>
                  <a:gd name="connsiteY27" fmla="*/ 1529813 h 2243546"/>
                  <a:gd name="connsiteX0" fmla="*/ 2464715 w 2464715"/>
                  <a:gd name="connsiteY0" fmla="*/ 1529813 h 2243546"/>
                  <a:gd name="connsiteX1" fmla="*/ 1999990 w 2464715"/>
                  <a:gd name="connsiteY1" fmla="*/ 1519832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037992 w 2464715"/>
                  <a:gd name="connsiteY19" fmla="*/ 1376959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28323 w 2464715"/>
                  <a:gd name="connsiteY25" fmla="*/ 1341215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529813 h 2243546"/>
                  <a:gd name="connsiteX0" fmla="*/ 2464715 w 2464715"/>
                  <a:gd name="connsiteY0" fmla="*/ 1529813 h 2243546"/>
                  <a:gd name="connsiteX1" fmla="*/ 1999990 w 2464715"/>
                  <a:gd name="connsiteY1" fmla="*/ 1519832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037992 w 2464715"/>
                  <a:gd name="connsiteY19" fmla="*/ 1376959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529813 h 2243546"/>
                  <a:gd name="connsiteX0" fmla="*/ 2464715 w 2464715"/>
                  <a:gd name="connsiteY0" fmla="*/ 1305518 h 2243546"/>
                  <a:gd name="connsiteX1" fmla="*/ 1999990 w 2464715"/>
                  <a:gd name="connsiteY1" fmla="*/ 1519832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037992 w 2464715"/>
                  <a:gd name="connsiteY19" fmla="*/ 1376959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99990 w 2464715"/>
                  <a:gd name="connsiteY1" fmla="*/ 1519832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99990 w 2464715"/>
                  <a:gd name="connsiteY1" fmla="*/ 1519832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44130 w 2464715"/>
                  <a:gd name="connsiteY18" fmla="*/ 143544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903024 w 2464715"/>
                  <a:gd name="connsiteY18" fmla="*/ 1403784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903024 w 2464715"/>
                  <a:gd name="connsiteY18" fmla="*/ 1403784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66565 w 2464715"/>
                  <a:gd name="connsiteY18" fmla="*/ 1432810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66565 w 2464715"/>
                  <a:gd name="connsiteY18" fmla="*/ 1432810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74979 w 2464715"/>
                  <a:gd name="connsiteY18" fmla="*/ 141433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74979 w 2464715"/>
                  <a:gd name="connsiteY18" fmla="*/ 141433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464715 w 2464715"/>
                  <a:gd name="connsiteY0" fmla="*/ 1305518 h 2243546"/>
                  <a:gd name="connsiteX1" fmla="*/ 1988772 w 2464715"/>
                  <a:gd name="connsiteY1" fmla="*/ 1514555 h 2243546"/>
                  <a:gd name="connsiteX2" fmla="*/ 1260338 w 2464715"/>
                  <a:gd name="connsiteY2" fmla="*/ 1657213 h 2243546"/>
                  <a:gd name="connsiteX3" fmla="*/ 1125836 w 2464715"/>
                  <a:gd name="connsiteY3" fmla="*/ 1930351 h 2243546"/>
                  <a:gd name="connsiteX4" fmla="*/ 1247085 w 2464715"/>
                  <a:gd name="connsiteY4" fmla="*/ 1900666 h 2243546"/>
                  <a:gd name="connsiteX5" fmla="*/ 1048789 w 2464715"/>
                  <a:gd name="connsiteY5" fmla="*/ 2243546 h 2243546"/>
                  <a:gd name="connsiteX6" fmla="*/ 947809 w 2464715"/>
                  <a:gd name="connsiteY6" fmla="*/ 1894070 h 2243546"/>
                  <a:gd name="connsiteX7" fmla="*/ 1064296 w 2464715"/>
                  <a:gd name="connsiteY7" fmla="*/ 1907996 h 2243546"/>
                  <a:gd name="connsiteX8" fmla="*/ 1118831 w 2464715"/>
                  <a:gd name="connsiteY8" fmla="*/ 1632162 h 2243546"/>
                  <a:gd name="connsiteX9" fmla="*/ 785925 w 2464715"/>
                  <a:gd name="connsiteY9" fmla="*/ 1446477 h 2243546"/>
                  <a:gd name="connsiteX10" fmla="*/ 371206 w 2464715"/>
                  <a:gd name="connsiteY10" fmla="*/ 1577735 h 2243546"/>
                  <a:gd name="connsiteX11" fmla="*/ 352864 w 2464715"/>
                  <a:gd name="connsiteY11" fmla="*/ 1658298 h 2243546"/>
                  <a:gd name="connsiteX12" fmla="*/ 267440 w 2464715"/>
                  <a:gd name="connsiteY12" fmla="*/ 1601484 h 2243546"/>
                  <a:gd name="connsiteX13" fmla="*/ 103598 w 2464715"/>
                  <a:gd name="connsiteY13" fmla="*/ 1497519 h 2243546"/>
                  <a:gd name="connsiteX14" fmla="*/ 380925 w 2464715"/>
                  <a:gd name="connsiteY14" fmla="*/ 1465615 h 2243546"/>
                  <a:gd name="connsiteX15" fmla="*/ 388032 w 2464715"/>
                  <a:gd name="connsiteY15" fmla="*/ 1524960 h 2243546"/>
                  <a:gd name="connsiteX16" fmla="*/ 810847 w 2464715"/>
                  <a:gd name="connsiteY16" fmla="*/ 1362848 h 2243546"/>
                  <a:gd name="connsiteX17" fmla="*/ 1178035 w 2464715"/>
                  <a:gd name="connsiteY17" fmla="*/ 1526559 h 2243546"/>
                  <a:gd name="connsiteX18" fmla="*/ 1874979 w 2464715"/>
                  <a:gd name="connsiteY18" fmla="*/ 1414339 h 2243546"/>
                  <a:gd name="connsiteX19" fmla="*/ 2181021 w 2464715"/>
                  <a:gd name="connsiteY19" fmla="*/ 1250298 h 2243546"/>
                  <a:gd name="connsiteX20" fmla="*/ 248964 w 2464715"/>
                  <a:gd name="connsiteY20" fmla="*/ 184768 h 2243546"/>
                  <a:gd name="connsiteX21" fmla="*/ 242739 w 2464715"/>
                  <a:gd name="connsiteY21" fmla="*/ 264872 h 2243546"/>
                  <a:gd name="connsiteX22" fmla="*/ 0 w 2464715"/>
                  <a:gd name="connsiteY22" fmla="*/ 0 h 2243546"/>
                  <a:gd name="connsiteX23" fmla="*/ 369416 w 2464715"/>
                  <a:gd name="connsiteY23" fmla="*/ 78636 h 2243546"/>
                  <a:gd name="connsiteX24" fmla="*/ 264523 w 2464715"/>
                  <a:gd name="connsiteY24" fmla="*/ 125928 h 2243546"/>
                  <a:gd name="connsiteX25" fmla="*/ 2300278 w 2464715"/>
                  <a:gd name="connsiteY25" fmla="*/ 1130114 h 2243546"/>
                  <a:gd name="connsiteX26" fmla="*/ 2463064 w 2464715"/>
                  <a:gd name="connsiteY26" fmla="*/ 1099905 h 2243546"/>
                  <a:gd name="connsiteX27" fmla="*/ 2464715 w 2464715"/>
                  <a:gd name="connsiteY27" fmla="*/ 1305518 h 2243546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404290 w 2620041"/>
                  <a:gd name="connsiteY20" fmla="*/ 107322 h 2166100"/>
                  <a:gd name="connsiteX21" fmla="*/ 398065 w 2620041"/>
                  <a:gd name="connsiteY21" fmla="*/ 187426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419849 w 2620041"/>
                  <a:gd name="connsiteY24" fmla="*/ 48482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404290 w 2620041"/>
                  <a:gd name="connsiteY20" fmla="*/ 107322 h 2166100"/>
                  <a:gd name="connsiteX21" fmla="*/ 335935 w 2620041"/>
                  <a:gd name="connsiteY21" fmla="*/ 333574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419849 w 2620041"/>
                  <a:gd name="connsiteY24" fmla="*/ 48482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342160 w 2620041"/>
                  <a:gd name="connsiteY20" fmla="*/ 185267 h 2166100"/>
                  <a:gd name="connsiteX21" fmla="*/ 335935 w 2620041"/>
                  <a:gd name="connsiteY21" fmla="*/ 333574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419849 w 2620041"/>
                  <a:gd name="connsiteY24" fmla="*/ 48482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342160 w 2620041"/>
                  <a:gd name="connsiteY20" fmla="*/ 185267 h 2166100"/>
                  <a:gd name="connsiteX21" fmla="*/ 335935 w 2620041"/>
                  <a:gd name="connsiteY21" fmla="*/ 333574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409494 w 2620041"/>
                  <a:gd name="connsiteY24" fmla="*/ 145913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328137 w 2620041"/>
                  <a:gd name="connsiteY20" fmla="*/ 230125 h 2166100"/>
                  <a:gd name="connsiteX21" fmla="*/ 335935 w 2620041"/>
                  <a:gd name="connsiteY21" fmla="*/ 333574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409494 w 2620041"/>
                  <a:gd name="connsiteY24" fmla="*/ 145913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228072 h 2166100"/>
                  <a:gd name="connsiteX1" fmla="*/ 2144098 w 2620041"/>
                  <a:gd name="connsiteY1" fmla="*/ 1437109 h 2166100"/>
                  <a:gd name="connsiteX2" fmla="*/ 1415664 w 2620041"/>
                  <a:gd name="connsiteY2" fmla="*/ 1579767 h 2166100"/>
                  <a:gd name="connsiteX3" fmla="*/ 1281162 w 2620041"/>
                  <a:gd name="connsiteY3" fmla="*/ 1852905 h 2166100"/>
                  <a:gd name="connsiteX4" fmla="*/ 1402411 w 2620041"/>
                  <a:gd name="connsiteY4" fmla="*/ 1823220 h 2166100"/>
                  <a:gd name="connsiteX5" fmla="*/ 1204115 w 2620041"/>
                  <a:gd name="connsiteY5" fmla="*/ 2166100 h 2166100"/>
                  <a:gd name="connsiteX6" fmla="*/ 1103135 w 2620041"/>
                  <a:gd name="connsiteY6" fmla="*/ 1816624 h 2166100"/>
                  <a:gd name="connsiteX7" fmla="*/ 1219622 w 2620041"/>
                  <a:gd name="connsiteY7" fmla="*/ 1830550 h 2166100"/>
                  <a:gd name="connsiteX8" fmla="*/ 1274157 w 2620041"/>
                  <a:gd name="connsiteY8" fmla="*/ 1554716 h 2166100"/>
                  <a:gd name="connsiteX9" fmla="*/ 941251 w 2620041"/>
                  <a:gd name="connsiteY9" fmla="*/ 1369031 h 2166100"/>
                  <a:gd name="connsiteX10" fmla="*/ 526532 w 2620041"/>
                  <a:gd name="connsiteY10" fmla="*/ 1500289 h 2166100"/>
                  <a:gd name="connsiteX11" fmla="*/ 508190 w 2620041"/>
                  <a:gd name="connsiteY11" fmla="*/ 1580852 h 2166100"/>
                  <a:gd name="connsiteX12" fmla="*/ 422766 w 2620041"/>
                  <a:gd name="connsiteY12" fmla="*/ 1524038 h 2166100"/>
                  <a:gd name="connsiteX13" fmla="*/ 258924 w 2620041"/>
                  <a:gd name="connsiteY13" fmla="*/ 1420073 h 2166100"/>
                  <a:gd name="connsiteX14" fmla="*/ 536251 w 2620041"/>
                  <a:gd name="connsiteY14" fmla="*/ 1388169 h 2166100"/>
                  <a:gd name="connsiteX15" fmla="*/ 543358 w 2620041"/>
                  <a:gd name="connsiteY15" fmla="*/ 1447514 h 2166100"/>
                  <a:gd name="connsiteX16" fmla="*/ 966173 w 2620041"/>
                  <a:gd name="connsiteY16" fmla="*/ 1285402 h 2166100"/>
                  <a:gd name="connsiteX17" fmla="*/ 1333361 w 2620041"/>
                  <a:gd name="connsiteY17" fmla="*/ 1449113 h 2166100"/>
                  <a:gd name="connsiteX18" fmla="*/ 2030305 w 2620041"/>
                  <a:gd name="connsiteY18" fmla="*/ 1336893 h 2166100"/>
                  <a:gd name="connsiteX19" fmla="*/ 2336347 w 2620041"/>
                  <a:gd name="connsiteY19" fmla="*/ 1172852 h 2166100"/>
                  <a:gd name="connsiteX20" fmla="*/ 328137 w 2620041"/>
                  <a:gd name="connsiteY20" fmla="*/ 230125 h 2166100"/>
                  <a:gd name="connsiteX21" fmla="*/ 335935 w 2620041"/>
                  <a:gd name="connsiteY21" fmla="*/ 333574 h 2166100"/>
                  <a:gd name="connsiteX22" fmla="*/ 0 w 2620041"/>
                  <a:gd name="connsiteY22" fmla="*/ 88187 h 2166100"/>
                  <a:gd name="connsiteX23" fmla="*/ 524742 w 2620041"/>
                  <a:gd name="connsiteY23" fmla="*/ 1190 h 2166100"/>
                  <a:gd name="connsiteX24" fmla="*/ 378646 w 2620041"/>
                  <a:gd name="connsiteY24" fmla="*/ 169662 h 2166100"/>
                  <a:gd name="connsiteX25" fmla="*/ 2455604 w 2620041"/>
                  <a:gd name="connsiteY25" fmla="*/ 1052668 h 2166100"/>
                  <a:gd name="connsiteX26" fmla="*/ 2618390 w 2620041"/>
                  <a:gd name="connsiteY26" fmla="*/ 1022459 h 2166100"/>
                  <a:gd name="connsiteX27" fmla="*/ 2620041 w 2620041"/>
                  <a:gd name="connsiteY27" fmla="*/ 1228072 h 2166100"/>
                  <a:gd name="connsiteX0" fmla="*/ 2620041 w 2620041"/>
                  <a:gd name="connsiteY0" fmla="*/ 1140178 h 2078206"/>
                  <a:gd name="connsiteX1" fmla="*/ 2144098 w 2620041"/>
                  <a:gd name="connsiteY1" fmla="*/ 1349215 h 2078206"/>
                  <a:gd name="connsiteX2" fmla="*/ 1415664 w 2620041"/>
                  <a:gd name="connsiteY2" fmla="*/ 1491873 h 2078206"/>
                  <a:gd name="connsiteX3" fmla="*/ 1281162 w 2620041"/>
                  <a:gd name="connsiteY3" fmla="*/ 1765011 h 2078206"/>
                  <a:gd name="connsiteX4" fmla="*/ 1402411 w 2620041"/>
                  <a:gd name="connsiteY4" fmla="*/ 1735326 h 2078206"/>
                  <a:gd name="connsiteX5" fmla="*/ 1204115 w 2620041"/>
                  <a:gd name="connsiteY5" fmla="*/ 2078206 h 2078206"/>
                  <a:gd name="connsiteX6" fmla="*/ 1103135 w 2620041"/>
                  <a:gd name="connsiteY6" fmla="*/ 1728730 h 2078206"/>
                  <a:gd name="connsiteX7" fmla="*/ 1219622 w 2620041"/>
                  <a:gd name="connsiteY7" fmla="*/ 1742656 h 2078206"/>
                  <a:gd name="connsiteX8" fmla="*/ 1274157 w 2620041"/>
                  <a:gd name="connsiteY8" fmla="*/ 1466822 h 2078206"/>
                  <a:gd name="connsiteX9" fmla="*/ 941251 w 2620041"/>
                  <a:gd name="connsiteY9" fmla="*/ 1281137 h 2078206"/>
                  <a:gd name="connsiteX10" fmla="*/ 526532 w 2620041"/>
                  <a:gd name="connsiteY10" fmla="*/ 1412395 h 2078206"/>
                  <a:gd name="connsiteX11" fmla="*/ 508190 w 2620041"/>
                  <a:gd name="connsiteY11" fmla="*/ 1492958 h 2078206"/>
                  <a:gd name="connsiteX12" fmla="*/ 422766 w 2620041"/>
                  <a:gd name="connsiteY12" fmla="*/ 1436144 h 2078206"/>
                  <a:gd name="connsiteX13" fmla="*/ 258924 w 2620041"/>
                  <a:gd name="connsiteY13" fmla="*/ 1332179 h 2078206"/>
                  <a:gd name="connsiteX14" fmla="*/ 536251 w 2620041"/>
                  <a:gd name="connsiteY14" fmla="*/ 1300275 h 2078206"/>
                  <a:gd name="connsiteX15" fmla="*/ 543358 w 2620041"/>
                  <a:gd name="connsiteY15" fmla="*/ 1359620 h 2078206"/>
                  <a:gd name="connsiteX16" fmla="*/ 966173 w 2620041"/>
                  <a:gd name="connsiteY16" fmla="*/ 1197508 h 2078206"/>
                  <a:gd name="connsiteX17" fmla="*/ 1333361 w 2620041"/>
                  <a:gd name="connsiteY17" fmla="*/ 1361219 h 2078206"/>
                  <a:gd name="connsiteX18" fmla="*/ 2030305 w 2620041"/>
                  <a:gd name="connsiteY18" fmla="*/ 1248999 h 2078206"/>
                  <a:gd name="connsiteX19" fmla="*/ 2336347 w 2620041"/>
                  <a:gd name="connsiteY19" fmla="*/ 1084958 h 2078206"/>
                  <a:gd name="connsiteX20" fmla="*/ 328137 w 2620041"/>
                  <a:gd name="connsiteY20" fmla="*/ 142231 h 2078206"/>
                  <a:gd name="connsiteX21" fmla="*/ 335935 w 2620041"/>
                  <a:gd name="connsiteY21" fmla="*/ 245680 h 2078206"/>
                  <a:gd name="connsiteX22" fmla="*/ 0 w 2620041"/>
                  <a:gd name="connsiteY22" fmla="*/ 293 h 2078206"/>
                  <a:gd name="connsiteX23" fmla="*/ 507915 w 2620041"/>
                  <a:gd name="connsiteY23" fmla="*/ 3013 h 2078206"/>
                  <a:gd name="connsiteX24" fmla="*/ 378646 w 2620041"/>
                  <a:gd name="connsiteY24" fmla="*/ 81768 h 2078206"/>
                  <a:gd name="connsiteX25" fmla="*/ 2455604 w 2620041"/>
                  <a:gd name="connsiteY25" fmla="*/ 964774 h 2078206"/>
                  <a:gd name="connsiteX26" fmla="*/ 2618390 w 2620041"/>
                  <a:gd name="connsiteY26" fmla="*/ 934565 h 2078206"/>
                  <a:gd name="connsiteX27" fmla="*/ 2620041 w 2620041"/>
                  <a:gd name="connsiteY27" fmla="*/ 1140178 h 2078206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64391 w 2648085"/>
                  <a:gd name="connsiteY19" fmla="*/ 1113692 h 2106940"/>
                  <a:gd name="connsiteX20" fmla="*/ 356181 w 2648085"/>
                  <a:gd name="connsiteY20" fmla="*/ 170965 h 2106940"/>
                  <a:gd name="connsiteX21" fmla="*/ 363979 w 2648085"/>
                  <a:gd name="connsiteY21" fmla="*/ 274414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64391 w 2648085"/>
                  <a:gd name="connsiteY19" fmla="*/ 1113692 h 2106940"/>
                  <a:gd name="connsiteX20" fmla="*/ 356181 w 2648085"/>
                  <a:gd name="connsiteY20" fmla="*/ 170965 h 2106940"/>
                  <a:gd name="connsiteX21" fmla="*/ 363979 w 2648085"/>
                  <a:gd name="connsiteY21" fmla="*/ 274414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64391 w 2648085"/>
                  <a:gd name="connsiteY19" fmla="*/ 1113692 h 2106940"/>
                  <a:gd name="connsiteX20" fmla="*/ 356181 w 2648085"/>
                  <a:gd name="connsiteY20" fmla="*/ 170965 h 2106940"/>
                  <a:gd name="connsiteX21" fmla="*/ 363979 w 2648085"/>
                  <a:gd name="connsiteY21" fmla="*/ 274414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64391 w 2648085"/>
                  <a:gd name="connsiteY19" fmla="*/ 1113692 h 2106940"/>
                  <a:gd name="connsiteX20" fmla="*/ 356181 w 2648085"/>
                  <a:gd name="connsiteY20" fmla="*/ 170965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64391 w 2648085"/>
                  <a:gd name="connsiteY19" fmla="*/ 1113692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23177 w 2648085"/>
                  <a:gd name="connsiteY19" fmla="*/ 1152451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535959 w 2648085"/>
                  <a:gd name="connsiteY23" fmla="*/ 31747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23177 w 2648085"/>
                  <a:gd name="connsiteY19" fmla="*/ 1152451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601214 w 2648085"/>
                  <a:gd name="connsiteY23" fmla="*/ 15598 h 2106940"/>
                  <a:gd name="connsiteX24" fmla="*/ 406690 w 2648085"/>
                  <a:gd name="connsiteY24" fmla="*/ 11050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23177 w 2648085"/>
                  <a:gd name="connsiteY19" fmla="*/ 1152451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601214 w 2648085"/>
                  <a:gd name="connsiteY23" fmla="*/ 15598 h 2106940"/>
                  <a:gd name="connsiteX24" fmla="*/ 468511 w 2648085"/>
                  <a:gd name="connsiteY24" fmla="*/ 91122 h 2106940"/>
                  <a:gd name="connsiteX25" fmla="*/ 2483648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323177 w 2648085"/>
                  <a:gd name="connsiteY19" fmla="*/ 1152451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601214 w 2648085"/>
                  <a:gd name="connsiteY23" fmla="*/ 15598 h 2106940"/>
                  <a:gd name="connsiteX24" fmla="*/ 468511 w 2648085"/>
                  <a:gd name="connsiteY24" fmla="*/ 91122 h 2106940"/>
                  <a:gd name="connsiteX25" fmla="*/ 2504255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295701 w 2648085"/>
                  <a:gd name="connsiteY19" fmla="*/ 1175061 h 2106940"/>
                  <a:gd name="connsiteX20" fmla="*/ 376788 w 2648085"/>
                  <a:gd name="connsiteY20" fmla="*/ 251712 h 2106940"/>
                  <a:gd name="connsiteX21" fmla="*/ 381152 w 2648085"/>
                  <a:gd name="connsiteY21" fmla="*/ 355162 h 2106940"/>
                  <a:gd name="connsiteX22" fmla="*/ 0 w 2648085"/>
                  <a:gd name="connsiteY22" fmla="*/ 0 h 2106940"/>
                  <a:gd name="connsiteX23" fmla="*/ 601214 w 2648085"/>
                  <a:gd name="connsiteY23" fmla="*/ 15598 h 2106940"/>
                  <a:gd name="connsiteX24" fmla="*/ 468511 w 2648085"/>
                  <a:gd name="connsiteY24" fmla="*/ 91122 h 2106940"/>
                  <a:gd name="connsiteX25" fmla="*/ 2504255 w 2648085"/>
                  <a:gd name="connsiteY25" fmla="*/ 993508 h 2106940"/>
                  <a:gd name="connsiteX26" fmla="*/ 2646434 w 2648085"/>
                  <a:gd name="connsiteY26" fmla="*/ 963299 h 2106940"/>
                  <a:gd name="connsiteX27" fmla="*/ 2648085 w 2648085"/>
                  <a:gd name="connsiteY27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295701 w 2648085"/>
                  <a:gd name="connsiteY19" fmla="*/ 1175061 h 2106940"/>
                  <a:gd name="connsiteX20" fmla="*/ 1200830 w 2648085"/>
                  <a:gd name="connsiteY20" fmla="*/ 615087 h 2106940"/>
                  <a:gd name="connsiteX21" fmla="*/ 376788 w 2648085"/>
                  <a:gd name="connsiteY21" fmla="*/ 251712 h 2106940"/>
                  <a:gd name="connsiteX22" fmla="*/ 381152 w 2648085"/>
                  <a:gd name="connsiteY22" fmla="*/ 355162 h 2106940"/>
                  <a:gd name="connsiteX23" fmla="*/ 0 w 2648085"/>
                  <a:gd name="connsiteY23" fmla="*/ 0 h 2106940"/>
                  <a:gd name="connsiteX24" fmla="*/ 601214 w 2648085"/>
                  <a:gd name="connsiteY24" fmla="*/ 15598 h 2106940"/>
                  <a:gd name="connsiteX25" fmla="*/ 468511 w 2648085"/>
                  <a:gd name="connsiteY25" fmla="*/ 91122 h 2106940"/>
                  <a:gd name="connsiteX26" fmla="*/ 2504255 w 2648085"/>
                  <a:gd name="connsiteY26" fmla="*/ 993508 h 2106940"/>
                  <a:gd name="connsiteX27" fmla="*/ 2646434 w 2648085"/>
                  <a:gd name="connsiteY27" fmla="*/ 963299 h 2106940"/>
                  <a:gd name="connsiteX28" fmla="*/ 2648085 w 2648085"/>
                  <a:gd name="connsiteY28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443708 w 2648085"/>
                  <a:gd name="connsiteY2" fmla="*/ 1520607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295701 w 2648085"/>
                  <a:gd name="connsiteY19" fmla="*/ 1175061 h 2106940"/>
                  <a:gd name="connsiteX20" fmla="*/ 1200830 w 2648085"/>
                  <a:gd name="connsiteY20" fmla="*/ 615087 h 2106940"/>
                  <a:gd name="connsiteX21" fmla="*/ 376788 w 2648085"/>
                  <a:gd name="connsiteY21" fmla="*/ 251712 h 2106940"/>
                  <a:gd name="connsiteX22" fmla="*/ 381152 w 2648085"/>
                  <a:gd name="connsiteY22" fmla="*/ 355162 h 2106940"/>
                  <a:gd name="connsiteX23" fmla="*/ 0 w 2648085"/>
                  <a:gd name="connsiteY23" fmla="*/ 0 h 2106940"/>
                  <a:gd name="connsiteX24" fmla="*/ 601214 w 2648085"/>
                  <a:gd name="connsiteY24" fmla="*/ 15598 h 2106940"/>
                  <a:gd name="connsiteX25" fmla="*/ 468511 w 2648085"/>
                  <a:gd name="connsiteY25" fmla="*/ 91122 h 2106940"/>
                  <a:gd name="connsiteX26" fmla="*/ 1544276 w 2648085"/>
                  <a:gd name="connsiteY26" fmla="*/ 579558 h 2106940"/>
                  <a:gd name="connsiteX27" fmla="*/ 2504255 w 2648085"/>
                  <a:gd name="connsiteY27" fmla="*/ 993508 h 2106940"/>
                  <a:gd name="connsiteX28" fmla="*/ 2646434 w 2648085"/>
                  <a:gd name="connsiteY28" fmla="*/ 963299 h 2106940"/>
                  <a:gd name="connsiteX29" fmla="*/ 2648085 w 2648085"/>
                  <a:gd name="connsiteY29" fmla="*/ 1168912 h 2106940"/>
                  <a:gd name="connsiteX0" fmla="*/ 2648085 w 2648085"/>
                  <a:gd name="connsiteY0" fmla="*/ 1168912 h 2106940"/>
                  <a:gd name="connsiteX1" fmla="*/ 2172142 w 2648085"/>
                  <a:gd name="connsiteY1" fmla="*/ 1377949 h 2106940"/>
                  <a:gd name="connsiteX2" fmla="*/ 1669445 w 2648085"/>
                  <a:gd name="connsiteY2" fmla="*/ 1536685 h 2106940"/>
                  <a:gd name="connsiteX3" fmla="*/ 1309206 w 2648085"/>
                  <a:gd name="connsiteY3" fmla="*/ 1793745 h 2106940"/>
                  <a:gd name="connsiteX4" fmla="*/ 1430455 w 2648085"/>
                  <a:gd name="connsiteY4" fmla="*/ 1764060 h 2106940"/>
                  <a:gd name="connsiteX5" fmla="*/ 1232159 w 2648085"/>
                  <a:gd name="connsiteY5" fmla="*/ 2106940 h 2106940"/>
                  <a:gd name="connsiteX6" fmla="*/ 1131179 w 2648085"/>
                  <a:gd name="connsiteY6" fmla="*/ 1757464 h 2106940"/>
                  <a:gd name="connsiteX7" fmla="*/ 1247666 w 2648085"/>
                  <a:gd name="connsiteY7" fmla="*/ 1771390 h 2106940"/>
                  <a:gd name="connsiteX8" fmla="*/ 1302201 w 2648085"/>
                  <a:gd name="connsiteY8" fmla="*/ 1495556 h 2106940"/>
                  <a:gd name="connsiteX9" fmla="*/ 969295 w 2648085"/>
                  <a:gd name="connsiteY9" fmla="*/ 1309871 h 2106940"/>
                  <a:gd name="connsiteX10" fmla="*/ 554576 w 2648085"/>
                  <a:gd name="connsiteY10" fmla="*/ 1441129 h 2106940"/>
                  <a:gd name="connsiteX11" fmla="*/ 536234 w 2648085"/>
                  <a:gd name="connsiteY11" fmla="*/ 1521692 h 2106940"/>
                  <a:gd name="connsiteX12" fmla="*/ 450810 w 2648085"/>
                  <a:gd name="connsiteY12" fmla="*/ 1464878 h 2106940"/>
                  <a:gd name="connsiteX13" fmla="*/ 286968 w 2648085"/>
                  <a:gd name="connsiteY13" fmla="*/ 1360913 h 2106940"/>
                  <a:gd name="connsiteX14" fmla="*/ 564295 w 2648085"/>
                  <a:gd name="connsiteY14" fmla="*/ 1329009 h 2106940"/>
                  <a:gd name="connsiteX15" fmla="*/ 571402 w 2648085"/>
                  <a:gd name="connsiteY15" fmla="*/ 1388354 h 2106940"/>
                  <a:gd name="connsiteX16" fmla="*/ 994217 w 2648085"/>
                  <a:gd name="connsiteY16" fmla="*/ 1226242 h 2106940"/>
                  <a:gd name="connsiteX17" fmla="*/ 1361405 w 2648085"/>
                  <a:gd name="connsiteY17" fmla="*/ 1389953 h 2106940"/>
                  <a:gd name="connsiteX18" fmla="*/ 2058349 w 2648085"/>
                  <a:gd name="connsiteY18" fmla="*/ 1277733 h 2106940"/>
                  <a:gd name="connsiteX19" fmla="*/ 2295701 w 2648085"/>
                  <a:gd name="connsiteY19" fmla="*/ 1175061 h 2106940"/>
                  <a:gd name="connsiteX20" fmla="*/ 1200830 w 2648085"/>
                  <a:gd name="connsiteY20" fmla="*/ 615087 h 2106940"/>
                  <a:gd name="connsiteX21" fmla="*/ 376788 w 2648085"/>
                  <a:gd name="connsiteY21" fmla="*/ 251712 h 2106940"/>
                  <a:gd name="connsiteX22" fmla="*/ 381152 w 2648085"/>
                  <a:gd name="connsiteY22" fmla="*/ 355162 h 2106940"/>
                  <a:gd name="connsiteX23" fmla="*/ 0 w 2648085"/>
                  <a:gd name="connsiteY23" fmla="*/ 0 h 2106940"/>
                  <a:gd name="connsiteX24" fmla="*/ 601214 w 2648085"/>
                  <a:gd name="connsiteY24" fmla="*/ 15598 h 2106940"/>
                  <a:gd name="connsiteX25" fmla="*/ 468511 w 2648085"/>
                  <a:gd name="connsiteY25" fmla="*/ 91122 h 2106940"/>
                  <a:gd name="connsiteX26" fmla="*/ 1544276 w 2648085"/>
                  <a:gd name="connsiteY26" fmla="*/ 579558 h 2106940"/>
                  <a:gd name="connsiteX27" fmla="*/ 2504255 w 2648085"/>
                  <a:gd name="connsiteY27" fmla="*/ 993508 h 2106940"/>
                  <a:gd name="connsiteX28" fmla="*/ 2646434 w 2648085"/>
                  <a:gd name="connsiteY28" fmla="*/ 963299 h 2106940"/>
                  <a:gd name="connsiteX29" fmla="*/ 2648085 w 2648085"/>
                  <a:gd name="connsiteY29" fmla="*/ 1168912 h 2106940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309206 w 2648085"/>
                  <a:gd name="connsiteY3" fmla="*/ 1793745 h 2016899"/>
                  <a:gd name="connsiteX4" fmla="*/ 1430455 w 2648085"/>
                  <a:gd name="connsiteY4" fmla="*/ 1764060 h 2016899"/>
                  <a:gd name="connsiteX5" fmla="*/ 1496744 w 2648085"/>
                  <a:gd name="connsiteY5" fmla="*/ 2016899 h 2016899"/>
                  <a:gd name="connsiteX6" fmla="*/ 1131179 w 2648085"/>
                  <a:gd name="connsiteY6" fmla="*/ 1757464 h 2016899"/>
                  <a:gd name="connsiteX7" fmla="*/ 1247666 w 2648085"/>
                  <a:gd name="connsiteY7" fmla="*/ 1771390 h 2016899"/>
                  <a:gd name="connsiteX8" fmla="*/ 1302201 w 2648085"/>
                  <a:gd name="connsiteY8" fmla="*/ 1495556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309206 w 2648085"/>
                  <a:gd name="connsiteY3" fmla="*/ 1793745 h 2016899"/>
                  <a:gd name="connsiteX4" fmla="*/ 1669445 w 2648085"/>
                  <a:gd name="connsiteY4" fmla="*/ 1728771 h 2016899"/>
                  <a:gd name="connsiteX5" fmla="*/ 1496744 w 2648085"/>
                  <a:gd name="connsiteY5" fmla="*/ 2016899 h 2016899"/>
                  <a:gd name="connsiteX6" fmla="*/ 1131179 w 2648085"/>
                  <a:gd name="connsiteY6" fmla="*/ 1757464 h 2016899"/>
                  <a:gd name="connsiteX7" fmla="*/ 1247666 w 2648085"/>
                  <a:gd name="connsiteY7" fmla="*/ 1771390 h 2016899"/>
                  <a:gd name="connsiteX8" fmla="*/ 1302201 w 2648085"/>
                  <a:gd name="connsiteY8" fmla="*/ 1495556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496744 w 2648085"/>
                  <a:gd name="connsiteY5" fmla="*/ 2016899 h 2016899"/>
                  <a:gd name="connsiteX6" fmla="*/ 1131179 w 2648085"/>
                  <a:gd name="connsiteY6" fmla="*/ 1757464 h 2016899"/>
                  <a:gd name="connsiteX7" fmla="*/ 1247666 w 2648085"/>
                  <a:gd name="connsiteY7" fmla="*/ 1771390 h 2016899"/>
                  <a:gd name="connsiteX8" fmla="*/ 1302201 w 2648085"/>
                  <a:gd name="connsiteY8" fmla="*/ 1495556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496744 w 2648085"/>
                  <a:gd name="connsiteY5" fmla="*/ 2016899 h 2016899"/>
                  <a:gd name="connsiteX6" fmla="*/ 1131179 w 2648085"/>
                  <a:gd name="connsiteY6" fmla="*/ 1757464 h 2016899"/>
                  <a:gd name="connsiteX7" fmla="*/ 1381610 w 2648085"/>
                  <a:gd name="connsiteY7" fmla="*/ 1728771 h 2016899"/>
                  <a:gd name="connsiteX8" fmla="*/ 1302201 w 2648085"/>
                  <a:gd name="connsiteY8" fmla="*/ 1495556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496744 w 2648085"/>
                  <a:gd name="connsiteY5" fmla="*/ 2016899 h 2016899"/>
                  <a:gd name="connsiteX6" fmla="*/ 1266475 w 2648085"/>
                  <a:gd name="connsiteY6" fmla="*/ 1824813 h 2016899"/>
                  <a:gd name="connsiteX7" fmla="*/ 1381610 w 2648085"/>
                  <a:gd name="connsiteY7" fmla="*/ 1728771 h 2016899"/>
                  <a:gd name="connsiteX8" fmla="*/ 1302201 w 2648085"/>
                  <a:gd name="connsiteY8" fmla="*/ 1495556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496744 w 2648085"/>
                  <a:gd name="connsiteY5" fmla="*/ 2016899 h 2016899"/>
                  <a:gd name="connsiteX6" fmla="*/ 1266475 w 2648085"/>
                  <a:gd name="connsiteY6" fmla="*/ 1824813 h 2016899"/>
                  <a:gd name="connsiteX7" fmla="*/ 1381610 w 2648085"/>
                  <a:gd name="connsiteY7" fmla="*/ 1728771 h 2016899"/>
                  <a:gd name="connsiteX8" fmla="*/ 1439177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266475 w 2648085"/>
                  <a:gd name="connsiteY6" fmla="*/ 1824813 h 2016899"/>
                  <a:gd name="connsiteX7" fmla="*/ 1381610 w 2648085"/>
                  <a:gd name="connsiteY7" fmla="*/ 1728771 h 2016899"/>
                  <a:gd name="connsiteX8" fmla="*/ 1439177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496744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381610 w 2648085"/>
                  <a:gd name="connsiteY7" fmla="*/ 1728771 h 2016899"/>
                  <a:gd name="connsiteX8" fmla="*/ 1439177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381610 w 2648085"/>
                  <a:gd name="connsiteY7" fmla="*/ 1728771 h 2016899"/>
                  <a:gd name="connsiteX8" fmla="*/ 1439177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39177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286968 w 2648085"/>
                  <a:gd name="connsiteY13" fmla="*/ 1360913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536234 w 2648085"/>
                  <a:gd name="connsiteY11" fmla="*/ 1521692 h 2016899"/>
                  <a:gd name="connsiteX12" fmla="*/ 450810 w 2648085"/>
                  <a:gd name="connsiteY12" fmla="*/ 1464878 h 2016899"/>
                  <a:gd name="connsiteX13" fmla="*/ 345402 w 2648085"/>
                  <a:gd name="connsiteY13" fmla="*/ 1632728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450810 w 2648085"/>
                  <a:gd name="connsiteY12" fmla="*/ 1464878 h 2016899"/>
                  <a:gd name="connsiteX13" fmla="*/ 345402 w 2648085"/>
                  <a:gd name="connsiteY13" fmla="*/ 1632728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564295 w 2648085"/>
                  <a:gd name="connsiteY14" fmla="*/ 1329009 h 2016899"/>
                  <a:gd name="connsiteX15" fmla="*/ 571402 w 2648085"/>
                  <a:gd name="connsiteY15" fmla="*/ 1388354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564295 w 2648085"/>
                  <a:gd name="connsiteY14" fmla="*/ 1329009 h 2016899"/>
                  <a:gd name="connsiteX15" fmla="*/ 460537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518104 w 2648085"/>
                  <a:gd name="connsiteY14" fmla="*/ 1248557 h 2016899"/>
                  <a:gd name="connsiteX15" fmla="*/ 460537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518104 w 2648085"/>
                  <a:gd name="connsiteY14" fmla="*/ 1248557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402969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402969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402969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345402 w 2648085"/>
                  <a:gd name="connsiteY13" fmla="*/ 1632728 h 2016899"/>
                  <a:gd name="connsiteX14" fmla="*/ 460537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402969 w 2648085"/>
                  <a:gd name="connsiteY13" fmla="*/ 1536685 h 2016899"/>
                  <a:gd name="connsiteX14" fmla="*/ 460537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536685 h 2016899"/>
                  <a:gd name="connsiteX13" fmla="*/ 402969 w 2648085"/>
                  <a:gd name="connsiteY13" fmla="*/ 1536685 h 2016899"/>
                  <a:gd name="connsiteX14" fmla="*/ 460537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2648085 w 2648085"/>
                  <a:gd name="connsiteY0" fmla="*/ 1168912 h 2016899"/>
                  <a:gd name="connsiteX1" fmla="*/ 2172142 w 2648085"/>
                  <a:gd name="connsiteY1" fmla="*/ 1377949 h 2016899"/>
                  <a:gd name="connsiteX2" fmla="*/ 1669445 w 2648085"/>
                  <a:gd name="connsiteY2" fmla="*/ 1536685 h 2016899"/>
                  <a:gd name="connsiteX3" fmla="*/ 1554311 w 2648085"/>
                  <a:gd name="connsiteY3" fmla="*/ 1728771 h 2016899"/>
                  <a:gd name="connsiteX4" fmla="*/ 1669445 w 2648085"/>
                  <a:gd name="connsiteY4" fmla="*/ 1728771 h 2016899"/>
                  <a:gd name="connsiteX5" fmla="*/ 1611878 w 2648085"/>
                  <a:gd name="connsiteY5" fmla="*/ 2016899 h 2016899"/>
                  <a:gd name="connsiteX6" fmla="*/ 1381610 w 2648085"/>
                  <a:gd name="connsiteY6" fmla="*/ 1824813 h 2016899"/>
                  <a:gd name="connsiteX7" fmla="*/ 1496744 w 2648085"/>
                  <a:gd name="connsiteY7" fmla="*/ 1728771 h 2016899"/>
                  <a:gd name="connsiteX8" fmla="*/ 1496744 w 2648085"/>
                  <a:gd name="connsiteY8" fmla="*/ 1536685 h 2016899"/>
                  <a:gd name="connsiteX9" fmla="*/ 969295 w 2648085"/>
                  <a:gd name="connsiteY9" fmla="*/ 1309871 h 2016899"/>
                  <a:gd name="connsiteX10" fmla="*/ 554576 w 2648085"/>
                  <a:gd name="connsiteY10" fmla="*/ 1441129 h 2016899"/>
                  <a:gd name="connsiteX11" fmla="*/ 690805 w 2648085"/>
                  <a:gd name="connsiteY11" fmla="*/ 1632728 h 2016899"/>
                  <a:gd name="connsiteX12" fmla="*/ 575671 w 2648085"/>
                  <a:gd name="connsiteY12" fmla="*/ 1632728 h 2016899"/>
                  <a:gd name="connsiteX13" fmla="*/ 402969 w 2648085"/>
                  <a:gd name="connsiteY13" fmla="*/ 1536685 h 2016899"/>
                  <a:gd name="connsiteX14" fmla="*/ 460537 w 2648085"/>
                  <a:gd name="connsiteY14" fmla="*/ 1152514 h 2016899"/>
                  <a:gd name="connsiteX15" fmla="*/ 518104 w 2648085"/>
                  <a:gd name="connsiteY15" fmla="*/ 1344599 h 2016899"/>
                  <a:gd name="connsiteX16" fmla="*/ 994217 w 2648085"/>
                  <a:gd name="connsiteY16" fmla="*/ 1226242 h 2016899"/>
                  <a:gd name="connsiteX17" fmla="*/ 1361405 w 2648085"/>
                  <a:gd name="connsiteY17" fmla="*/ 1389953 h 2016899"/>
                  <a:gd name="connsiteX18" fmla="*/ 2058349 w 2648085"/>
                  <a:gd name="connsiteY18" fmla="*/ 1277733 h 2016899"/>
                  <a:gd name="connsiteX19" fmla="*/ 2295701 w 2648085"/>
                  <a:gd name="connsiteY19" fmla="*/ 1175061 h 2016899"/>
                  <a:gd name="connsiteX20" fmla="*/ 1200830 w 2648085"/>
                  <a:gd name="connsiteY20" fmla="*/ 615087 h 2016899"/>
                  <a:gd name="connsiteX21" fmla="*/ 376788 w 2648085"/>
                  <a:gd name="connsiteY21" fmla="*/ 251712 h 2016899"/>
                  <a:gd name="connsiteX22" fmla="*/ 381152 w 2648085"/>
                  <a:gd name="connsiteY22" fmla="*/ 355162 h 2016899"/>
                  <a:gd name="connsiteX23" fmla="*/ 0 w 2648085"/>
                  <a:gd name="connsiteY23" fmla="*/ 0 h 2016899"/>
                  <a:gd name="connsiteX24" fmla="*/ 601214 w 2648085"/>
                  <a:gd name="connsiteY24" fmla="*/ 15598 h 2016899"/>
                  <a:gd name="connsiteX25" fmla="*/ 468511 w 2648085"/>
                  <a:gd name="connsiteY25" fmla="*/ 91122 h 2016899"/>
                  <a:gd name="connsiteX26" fmla="*/ 1544276 w 2648085"/>
                  <a:gd name="connsiteY26" fmla="*/ 579558 h 2016899"/>
                  <a:gd name="connsiteX27" fmla="*/ 2504255 w 2648085"/>
                  <a:gd name="connsiteY27" fmla="*/ 993508 h 2016899"/>
                  <a:gd name="connsiteX28" fmla="*/ 2646434 w 2648085"/>
                  <a:gd name="connsiteY28" fmla="*/ 963299 h 2016899"/>
                  <a:gd name="connsiteX29" fmla="*/ 2648085 w 2648085"/>
                  <a:gd name="connsiteY29" fmla="*/ 1168912 h 2016899"/>
                  <a:gd name="connsiteX0" fmla="*/ 3511591 w 3511591"/>
                  <a:gd name="connsiteY0" fmla="*/ 1168742 h 2016729"/>
                  <a:gd name="connsiteX1" fmla="*/ 3035648 w 3511591"/>
                  <a:gd name="connsiteY1" fmla="*/ 1377779 h 2016729"/>
                  <a:gd name="connsiteX2" fmla="*/ 2532951 w 3511591"/>
                  <a:gd name="connsiteY2" fmla="*/ 1536515 h 2016729"/>
                  <a:gd name="connsiteX3" fmla="*/ 2417817 w 3511591"/>
                  <a:gd name="connsiteY3" fmla="*/ 1728601 h 2016729"/>
                  <a:gd name="connsiteX4" fmla="*/ 2532951 w 3511591"/>
                  <a:gd name="connsiteY4" fmla="*/ 1728601 h 2016729"/>
                  <a:gd name="connsiteX5" fmla="*/ 2475384 w 3511591"/>
                  <a:gd name="connsiteY5" fmla="*/ 2016729 h 2016729"/>
                  <a:gd name="connsiteX6" fmla="*/ 2245116 w 3511591"/>
                  <a:gd name="connsiteY6" fmla="*/ 1824643 h 2016729"/>
                  <a:gd name="connsiteX7" fmla="*/ 2360250 w 3511591"/>
                  <a:gd name="connsiteY7" fmla="*/ 1728601 h 2016729"/>
                  <a:gd name="connsiteX8" fmla="*/ 2360250 w 3511591"/>
                  <a:gd name="connsiteY8" fmla="*/ 1536515 h 2016729"/>
                  <a:gd name="connsiteX9" fmla="*/ 1832801 w 3511591"/>
                  <a:gd name="connsiteY9" fmla="*/ 1309701 h 2016729"/>
                  <a:gd name="connsiteX10" fmla="*/ 1418082 w 3511591"/>
                  <a:gd name="connsiteY10" fmla="*/ 1440959 h 2016729"/>
                  <a:gd name="connsiteX11" fmla="*/ 1554311 w 3511591"/>
                  <a:gd name="connsiteY11" fmla="*/ 1632558 h 2016729"/>
                  <a:gd name="connsiteX12" fmla="*/ 1439177 w 3511591"/>
                  <a:gd name="connsiteY12" fmla="*/ 1632558 h 2016729"/>
                  <a:gd name="connsiteX13" fmla="*/ 1266475 w 3511591"/>
                  <a:gd name="connsiteY13" fmla="*/ 1536515 h 2016729"/>
                  <a:gd name="connsiteX14" fmla="*/ 1324043 w 3511591"/>
                  <a:gd name="connsiteY14" fmla="*/ 1152344 h 2016729"/>
                  <a:gd name="connsiteX15" fmla="*/ 1381610 w 3511591"/>
                  <a:gd name="connsiteY15" fmla="*/ 1344429 h 2016729"/>
                  <a:gd name="connsiteX16" fmla="*/ 1857723 w 3511591"/>
                  <a:gd name="connsiteY16" fmla="*/ 1226072 h 2016729"/>
                  <a:gd name="connsiteX17" fmla="*/ 2224911 w 3511591"/>
                  <a:gd name="connsiteY17" fmla="*/ 1389783 h 2016729"/>
                  <a:gd name="connsiteX18" fmla="*/ 2921855 w 3511591"/>
                  <a:gd name="connsiteY18" fmla="*/ 1277563 h 2016729"/>
                  <a:gd name="connsiteX19" fmla="*/ 3159207 w 3511591"/>
                  <a:gd name="connsiteY19" fmla="*/ 1174891 h 2016729"/>
                  <a:gd name="connsiteX20" fmla="*/ 2064336 w 3511591"/>
                  <a:gd name="connsiteY20" fmla="*/ 614917 h 2016729"/>
                  <a:gd name="connsiteX21" fmla="*/ 1240294 w 3511591"/>
                  <a:gd name="connsiteY21" fmla="*/ 251542 h 2016729"/>
                  <a:gd name="connsiteX22" fmla="*/ 1244658 w 3511591"/>
                  <a:gd name="connsiteY22" fmla="*/ 354992 h 2016729"/>
                  <a:gd name="connsiteX23" fmla="*/ 0 w 3511591"/>
                  <a:gd name="connsiteY23" fmla="*/ 864215 h 2016729"/>
                  <a:gd name="connsiteX24" fmla="*/ 1464720 w 3511591"/>
                  <a:gd name="connsiteY24" fmla="*/ 15428 h 2016729"/>
                  <a:gd name="connsiteX25" fmla="*/ 1332017 w 3511591"/>
                  <a:gd name="connsiteY25" fmla="*/ 90952 h 2016729"/>
                  <a:gd name="connsiteX26" fmla="*/ 2407782 w 3511591"/>
                  <a:gd name="connsiteY26" fmla="*/ 579388 h 2016729"/>
                  <a:gd name="connsiteX27" fmla="*/ 3367761 w 3511591"/>
                  <a:gd name="connsiteY27" fmla="*/ 993338 h 2016729"/>
                  <a:gd name="connsiteX28" fmla="*/ 3509940 w 3511591"/>
                  <a:gd name="connsiteY28" fmla="*/ 963129 h 2016729"/>
                  <a:gd name="connsiteX29" fmla="*/ 3511591 w 3511591"/>
                  <a:gd name="connsiteY29" fmla="*/ 1168742 h 2016729"/>
                  <a:gd name="connsiteX0" fmla="*/ 3511591 w 3511591"/>
                  <a:gd name="connsiteY0" fmla="*/ 1077790 h 1925777"/>
                  <a:gd name="connsiteX1" fmla="*/ 3035648 w 3511591"/>
                  <a:gd name="connsiteY1" fmla="*/ 1286827 h 1925777"/>
                  <a:gd name="connsiteX2" fmla="*/ 2532951 w 3511591"/>
                  <a:gd name="connsiteY2" fmla="*/ 1445563 h 1925777"/>
                  <a:gd name="connsiteX3" fmla="*/ 2417817 w 3511591"/>
                  <a:gd name="connsiteY3" fmla="*/ 1637649 h 1925777"/>
                  <a:gd name="connsiteX4" fmla="*/ 2532951 w 3511591"/>
                  <a:gd name="connsiteY4" fmla="*/ 1637649 h 1925777"/>
                  <a:gd name="connsiteX5" fmla="*/ 2475384 w 3511591"/>
                  <a:gd name="connsiteY5" fmla="*/ 1925777 h 1925777"/>
                  <a:gd name="connsiteX6" fmla="*/ 2245116 w 3511591"/>
                  <a:gd name="connsiteY6" fmla="*/ 1733691 h 1925777"/>
                  <a:gd name="connsiteX7" fmla="*/ 2360250 w 3511591"/>
                  <a:gd name="connsiteY7" fmla="*/ 1637649 h 1925777"/>
                  <a:gd name="connsiteX8" fmla="*/ 2360250 w 3511591"/>
                  <a:gd name="connsiteY8" fmla="*/ 1445563 h 1925777"/>
                  <a:gd name="connsiteX9" fmla="*/ 1832801 w 3511591"/>
                  <a:gd name="connsiteY9" fmla="*/ 1218749 h 1925777"/>
                  <a:gd name="connsiteX10" fmla="*/ 1418082 w 3511591"/>
                  <a:gd name="connsiteY10" fmla="*/ 1350007 h 1925777"/>
                  <a:gd name="connsiteX11" fmla="*/ 1554311 w 3511591"/>
                  <a:gd name="connsiteY11" fmla="*/ 1541606 h 1925777"/>
                  <a:gd name="connsiteX12" fmla="*/ 1439177 w 3511591"/>
                  <a:gd name="connsiteY12" fmla="*/ 1541606 h 1925777"/>
                  <a:gd name="connsiteX13" fmla="*/ 1266475 w 3511591"/>
                  <a:gd name="connsiteY13" fmla="*/ 1445563 h 1925777"/>
                  <a:gd name="connsiteX14" fmla="*/ 1324043 w 3511591"/>
                  <a:gd name="connsiteY14" fmla="*/ 1061392 h 1925777"/>
                  <a:gd name="connsiteX15" fmla="*/ 1381610 w 3511591"/>
                  <a:gd name="connsiteY15" fmla="*/ 1253477 h 1925777"/>
                  <a:gd name="connsiteX16" fmla="*/ 1857723 w 3511591"/>
                  <a:gd name="connsiteY16" fmla="*/ 1135120 h 1925777"/>
                  <a:gd name="connsiteX17" fmla="*/ 2224911 w 3511591"/>
                  <a:gd name="connsiteY17" fmla="*/ 1298831 h 1925777"/>
                  <a:gd name="connsiteX18" fmla="*/ 2921855 w 3511591"/>
                  <a:gd name="connsiteY18" fmla="*/ 1186611 h 1925777"/>
                  <a:gd name="connsiteX19" fmla="*/ 3159207 w 3511591"/>
                  <a:gd name="connsiteY19" fmla="*/ 1083939 h 1925777"/>
                  <a:gd name="connsiteX20" fmla="*/ 2064336 w 3511591"/>
                  <a:gd name="connsiteY20" fmla="*/ 523965 h 1925777"/>
                  <a:gd name="connsiteX21" fmla="*/ 1240294 w 3511591"/>
                  <a:gd name="connsiteY21" fmla="*/ 160590 h 1925777"/>
                  <a:gd name="connsiteX22" fmla="*/ 1244658 w 3511591"/>
                  <a:gd name="connsiteY22" fmla="*/ 264040 h 1925777"/>
                  <a:gd name="connsiteX23" fmla="*/ 0 w 3511591"/>
                  <a:gd name="connsiteY23" fmla="*/ 773263 h 1925777"/>
                  <a:gd name="connsiteX24" fmla="*/ 57567 w 3511591"/>
                  <a:gd name="connsiteY24" fmla="*/ 293049 h 1925777"/>
                  <a:gd name="connsiteX25" fmla="*/ 1332017 w 3511591"/>
                  <a:gd name="connsiteY25" fmla="*/ 0 h 1925777"/>
                  <a:gd name="connsiteX26" fmla="*/ 2407782 w 3511591"/>
                  <a:gd name="connsiteY26" fmla="*/ 488436 h 1925777"/>
                  <a:gd name="connsiteX27" fmla="*/ 3367761 w 3511591"/>
                  <a:gd name="connsiteY27" fmla="*/ 902386 h 1925777"/>
                  <a:gd name="connsiteX28" fmla="*/ 3509940 w 3511591"/>
                  <a:gd name="connsiteY28" fmla="*/ 872177 h 1925777"/>
                  <a:gd name="connsiteX29" fmla="*/ 3511591 w 3511591"/>
                  <a:gd name="connsiteY29" fmla="*/ 1077790 h 1925777"/>
                  <a:gd name="connsiteX0" fmla="*/ 3669226 w 3669226"/>
                  <a:gd name="connsiteY0" fmla="*/ 1077790 h 1925777"/>
                  <a:gd name="connsiteX1" fmla="*/ 3193283 w 3669226"/>
                  <a:gd name="connsiteY1" fmla="*/ 1286827 h 1925777"/>
                  <a:gd name="connsiteX2" fmla="*/ 2690586 w 3669226"/>
                  <a:gd name="connsiteY2" fmla="*/ 1445563 h 1925777"/>
                  <a:gd name="connsiteX3" fmla="*/ 2575452 w 3669226"/>
                  <a:gd name="connsiteY3" fmla="*/ 1637649 h 1925777"/>
                  <a:gd name="connsiteX4" fmla="*/ 2690586 w 3669226"/>
                  <a:gd name="connsiteY4" fmla="*/ 1637649 h 1925777"/>
                  <a:gd name="connsiteX5" fmla="*/ 2633019 w 3669226"/>
                  <a:gd name="connsiteY5" fmla="*/ 1925777 h 1925777"/>
                  <a:gd name="connsiteX6" fmla="*/ 2402751 w 3669226"/>
                  <a:gd name="connsiteY6" fmla="*/ 1733691 h 1925777"/>
                  <a:gd name="connsiteX7" fmla="*/ 2517885 w 3669226"/>
                  <a:gd name="connsiteY7" fmla="*/ 1637649 h 1925777"/>
                  <a:gd name="connsiteX8" fmla="*/ 2517885 w 3669226"/>
                  <a:gd name="connsiteY8" fmla="*/ 1445563 h 1925777"/>
                  <a:gd name="connsiteX9" fmla="*/ 1990436 w 3669226"/>
                  <a:gd name="connsiteY9" fmla="*/ 1218749 h 1925777"/>
                  <a:gd name="connsiteX10" fmla="*/ 1575717 w 3669226"/>
                  <a:gd name="connsiteY10" fmla="*/ 1350007 h 1925777"/>
                  <a:gd name="connsiteX11" fmla="*/ 1711946 w 3669226"/>
                  <a:gd name="connsiteY11" fmla="*/ 1541606 h 1925777"/>
                  <a:gd name="connsiteX12" fmla="*/ 1596812 w 3669226"/>
                  <a:gd name="connsiteY12" fmla="*/ 1541606 h 1925777"/>
                  <a:gd name="connsiteX13" fmla="*/ 1424110 w 3669226"/>
                  <a:gd name="connsiteY13" fmla="*/ 1445563 h 1925777"/>
                  <a:gd name="connsiteX14" fmla="*/ 1481678 w 3669226"/>
                  <a:gd name="connsiteY14" fmla="*/ 1061392 h 1925777"/>
                  <a:gd name="connsiteX15" fmla="*/ 1539245 w 3669226"/>
                  <a:gd name="connsiteY15" fmla="*/ 1253477 h 1925777"/>
                  <a:gd name="connsiteX16" fmla="*/ 2015358 w 3669226"/>
                  <a:gd name="connsiteY16" fmla="*/ 1135120 h 1925777"/>
                  <a:gd name="connsiteX17" fmla="*/ 2382546 w 3669226"/>
                  <a:gd name="connsiteY17" fmla="*/ 1298831 h 1925777"/>
                  <a:gd name="connsiteX18" fmla="*/ 3079490 w 3669226"/>
                  <a:gd name="connsiteY18" fmla="*/ 1186611 h 1925777"/>
                  <a:gd name="connsiteX19" fmla="*/ 3316842 w 3669226"/>
                  <a:gd name="connsiteY19" fmla="*/ 1083939 h 1925777"/>
                  <a:gd name="connsiteX20" fmla="*/ 2221971 w 3669226"/>
                  <a:gd name="connsiteY20" fmla="*/ 523965 h 1925777"/>
                  <a:gd name="connsiteX21" fmla="*/ 1397929 w 3669226"/>
                  <a:gd name="connsiteY21" fmla="*/ 160590 h 1925777"/>
                  <a:gd name="connsiteX22" fmla="*/ 1402293 w 3669226"/>
                  <a:gd name="connsiteY22" fmla="*/ 264040 h 1925777"/>
                  <a:gd name="connsiteX23" fmla="*/ 157635 w 3669226"/>
                  <a:gd name="connsiteY23" fmla="*/ 773263 h 1925777"/>
                  <a:gd name="connsiteX24" fmla="*/ 215202 w 3669226"/>
                  <a:gd name="connsiteY24" fmla="*/ 293049 h 1925777"/>
                  <a:gd name="connsiteX25" fmla="*/ 1489652 w 3669226"/>
                  <a:gd name="connsiteY25" fmla="*/ 0 h 1925777"/>
                  <a:gd name="connsiteX26" fmla="*/ 2565417 w 3669226"/>
                  <a:gd name="connsiteY26" fmla="*/ 488436 h 1925777"/>
                  <a:gd name="connsiteX27" fmla="*/ 3525396 w 3669226"/>
                  <a:gd name="connsiteY27" fmla="*/ 902386 h 1925777"/>
                  <a:gd name="connsiteX28" fmla="*/ 3667575 w 3669226"/>
                  <a:gd name="connsiteY28" fmla="*/ 872177 h 1925777"/>
                  <a:gd name="connsiteX29" fmla="*/ 3669226 w 3669226"/>
                  <a:gd name="connsiteY29" fmla="*/ 1077790 h 1925777"/>
                  <a:gd name="connsiteX0" fmla="*/ 3669226 w 3669226"/>
                  <a:gd name="connsiteY0" fmla="*/ 1457042 h 2305029"/>
                  <a:gd name="connsiteX1" fmla="*/ 3193283 w 3669226"/>
                  <a:gd name="connsiteY1" fmla="*/ 1666079 h 2305029"/>
                  <a:gd name="connsiteX2" fmla="*/ 2690586 w 3669226"/>
                  <a:gd name="connsiteY2" fmla="*/ 1824815 h 2305029"/>
                  <a:gd name="connsiteX3" fmla="*/ 2575452 w 3669226"/>
                  <a:gd name="connsiteY3" fmla="*/ 2016901 h 2305029"/>
                  <a:gd name="connsiteX4" fmla="*/ 2690586 w 3669226"/>
                  <a:gd name="connsiteY4" fmla="*/ 2016901 h 2305029"/>
                  <a:gd name="connsiteX5" fmla="*/ 2633019 w 3669226"/>
                  <a:gd name="connsiteY5" fmla="*/ 2305029 h 2305029"/>
                  <a:gd name="connsiteX6" fmla="*/ 2402751 w 3669226"/>
                  <a:gd name="connsiteY6" fmla="*/ 2112943 h 2305029"/>
                  <a:gd name="connsiteX7" fmla="*/ 2517885 w 3669226"/>
                  <a:gd name="connsiteY7" fmla="*/ 2016901 h 2305029"/>
                  <a:gd name="connsiteX8" fmla="*/ 2517885 w 3669226"/>
                  <a:gd name="connsiteY8" fmla="*/ 1824815 h 2305029"/>
                  <a:gd name="connsiteX9" fmla="*/ 1990436 w 3669226"/>
                  <a:gd name="connsiteY9" fmla="*/ 1598001 h 2305029"/>
                  <a:gd name="connsiteX10" fmla="*/ 1575717 w 3669226"/>
                  <a:gd name="connsiteY10" fmla="*/ 1729259 h 2305029"/>
                  <a:gd name="connsiteX11" fmla="*/ 1711946 w 3669226"/>
                  <a:gd name="connsiteY11" fmla="*/ 1920858 h 2305029"/>
                  <a:gd name="connsiteX12" fmla="*/ 1596812 w 3669226"/>
                  <a:gd name="connsiteY12" fmla="*/ 1920858 h 2305029"/>
                  <a:gd name="connsiteX13" fmla="*/ 1424110 w 3669226"/>
                  <a:gd name="connsiteY13" fmla="*/ 1824815 h 2305029"/>
                  <a:gd name="connsiteX14" fmla="*/ 1481678 w 3669226"/>
                  <a:gd name="connsiteY14" fmla="*/ 1440644 h 2305029"/>
                  <a:gd name="connsiteX15" fmla="*/ 1539245 w 3669226"/>
                  <a:gd name="connsiteY15" fmla="*/ 1632729 h 2305029"/>
                  <a:gd name="connsiteX16" fmla="*/ 2015358 w 3669226"/>
                  <a:gd name="connsiteY16" fmla="*/ 1514372 h 2305029"/>
                  <a:gd name="connsiteX17" fmla="*/ 2382546 w 3669226"/>
                  <a:gd name="connsiteY17" fmla="*/ 1678083 h 2305029"/>
                  <a:gd name="connsiteX18" fmla="*/ 3079490 w 3669226"/>
                  <a:gd name="connsiteY18" fmla="*/ 1565863 h 2305029"/>
                  <a:gd name="connsiteX19" fmla="*/ 3316842 w 3669226"/>
                  <a:gd name="connsiteY19" fmla="*/ 1463191 h 2305029"/>
                  <a:gd name="connsiteX20" fmla="*/ 2221971 w 3669226"/>
                  <a:gd name="connsiteY20" fmla="*/ 903217 h 2305029"/>
                  <a:gd name="connsiteX21" fmla="*/ 1397929 w 3669226"/>
                  <a:gd name="connsiteY21" fmla="*/ 539842 h 2305029"/>
                  <a:gd name="connsiteX22" fmla="*/ 1402293 w 3669226"/>
                  <a:gd name="connsiteY22" fmla="*/ 643292 h 2305029"/>
                  <a:gd name="connsiteX23" fmla="*/ 157635 w 3669226"/>
                  <a:gd name="connsiteY23" fmla="*/ 1152515 h 2305029"/>
                  <a:gd name="connsiteX24" fmla="*/ 215202 w 3669226"/>
                  <a:gd name="connsiteY24" fmla="*/ 672301 h 2305029"/>
                  <a:gd name="connsiteX25" fmla="*/ 963575 w 3669226"/>
                  <a:gd name="connsiteY25" fmla="*/ 0 h 2305029"/>
                  <a:gd name="connsiteX26" fmla="*/ 2565417 w 3669226"/>
                  <a:gd name="connsiteY26" fmla="*/ 867688 h 2305029"/>
                  <a:gd name="connsiteX27" fmla="*/ 3525396 w 3669226"/>
                  <a:gd name="connsiteY27" fmla="*/ 1281638 h 2305029"/>
                  <a:gd name="connsiteX28" fmla="*/ 3667575 w 3669226"/>
                  <a:gd name="connsiteY28" fmla="*/ 1251429 h 2305029"/>
                  <a:gd name="connsiteX29" fmla="*/ 3669226 w 3669226"/>
                  <a:gd name="connsiteY29" fmla="*/ 1457042 h 2305029"/>
                  <a:gd name="connsiteX0" fmla="*/ 3669226 w 3669226"/>
                  <a:gd name="connsiteY0" fmla="*/ 1457042 h 2305029"/>
                  <a:gd name="connsiteX1" fmla="*/ 3193283 w 3669226"/>
                  <a:gd name="connsiteY1" fmla="*/ 1666079 h 2305029"/>
                  <a:gd name="connsiteX2" fmla="*/ 2690586 w 3669226"/>
                  <a:gd name="connsiteY2" fmla="*/ 1824815 h 2305029"/>
                  <a:gd name="connsiteX3" fmla="*/ 2575452 w 3669226"/>
                  <a:gd name="connsiteY3" fmla="*/ 2016901 h 2305029"/>
                  <a:gd name="connsiteX4" fmla="*/ 2690586 w 3669226"/>
                  <a:gd name="connsiteY4" fmla="*/ 2016901 h 2305029"/>
                  <a:gd name="connsiteX5" fmla="*/ 2633019 w 3669226"/>
                  <a:gd name="connsiteY5" fmla="*/ 2305029 h 2305029"/>
                  <a:gd name="connsiteX6" fmla="*/ 2402751 w 3669226"/>
                  <a:gd name="connsiteY6" fmla="*/ 2112943 h 2305029"/>
                  <a:gd name="connsiteX7" fmla="*/ 2517885 w 3669226"/>
                  <a:gd name="connsiteY7" fmla="*/ 2016901 h 2305029"/>
                  <a:gd name="connsiteX8" fmla="*/ 2517885 w 3669226"/>
                  <a:gd name="connsiteY8" fmla="*/ 1824815 h 2305029"/>
                  <a:gd name="connsiteX9" fmla="*/ 1990436 w 3669226"/>
                  <a:gd name="connsiteY9" fmla="*/ 1598001 h 2305029"/>
                  <a:gd name="connsiteX10" fmla="*/ 1575717 w 3669226"/>
                  <a:gd name="connsiteY10" fmla="*/ 1729259 h 2305029"/>
                  <a:gd name="connsiteX11" fmla="*/ 1711946 w 3669226"/>
                  <a:gd name="connsiteY11" fmla="*/ 1920858 h 2305029"/>
                  <a:gd name="connsiteX12" fmla="*/ 1596812 w 3669226"/>
                  <a:gd name="connsiteY12" fmla="*/ 1920858 h 2305029"/>
                  <a:gd name="connsiteX13" fmla="*/ 1424110 w 3669226"/>
                  <a:gd name="connsiteY13" fmla="*/ 1824815 h 2305029"/>
                  <a:gd name="connsiteX14" fmla="*/ 1481678 w 3669226"/>
                  <a:gd name="connsiteY14" fmla="*/ 1440644 h 2305029"/>
                  <a:gd name="connsiteX15" fmla="*/ 1539245 w 3669226"/>
                  <a:gd name="connsiteY15" fmla="*/ 1632729 h 2305029"/>
                  <a:gd name="connsiteX16" fmla="*/ 2015358 w 3669226"/>
                  <a:gd name="connsiteY16" fmla="*/ 1514372 h 2305029"/>
                  <a:gd name="connsiteX17" fmla="*/ 2382546 w 3669226"/>
                  <a:gd name="connsiteY17" fmla="*/ 1678083 h 2305029"/>
                  <a:gd name="connsiteX18" fmla="*/ 3079490 w 3669226"/>
                  <a:gd name="connsiteY18" fmla="*/ 1565863 h 2305029"/>
                  <a:gd name="connsiteX19" fmla="*/ 3316842 w 3669226"/>
                  <a:gd name="connsiteY19" fmla="*/ 1463191 h 2305029"/>
                  <a:gd name="connsiteX20" fmla="*/ 2221971 w 3669226"/>
                  <a:gd name="connsiteY20" fmla="*/ 903217 h 2305029"/>
                  <a:gd name="connsiteX21" fmla="*/ 1397929 w 3669226"/>
                  <a:gd name="connsiteY21" fmla="*/ 539842 h 2305029"/>
                  <a:gd name="connsiteX22" fmla="*/ 790873 w 3669226"/>
                  <a:gd name="connsiteY22" fmla="*/ 1248558 h 2305029"/>
                  <a:gd name="connsiteX23" fmla="*/ 157635 w 3669226"/>
                  <a:gd name="connsiteY23" fmla="*/ 1152515 h 2305029"/>
                  <a:gd name="connsiteX24" fmla="*/ 215202 w 3669226"/>
                  <a:gd name="connsiteY24" fmla="*/ 672301 h 2305029"/>
                  <a:gd name="connsiteX25" fmla="*/ 963575 w 3669226"/>
                  <a:gd name="connsiteY25" fmla="*/ 0 h 2305029"/>
                  <a:gd name="connsiteX26" fmla="*/ 2565417 w 3669226"/>
                  <a:gd name="connsiteY26" fmla="*/ 867688 h 2305029"/>
                  <a:gd name="connsiteX27" fmla="*/ 3525396 w 3669226"/>
                  <a:gd name="connsiteY27" fmla="*/ 1281638 h 2305029"/>
                  <a:gd name="connsiteX28" fmla="*/ 3667575 w 3669226"/>
                  <a:gd name="connsiteY28" fmla="*/ 1251429 h 2305029"/>
                  <a:gd name="connsiteX29" fmla="*/ 3669226 w 3669226"/>
                  <a:gd name="connsiteY29" fmla="*/ 1457042 h 2305029"/>
                  <a:gd name="connsiteX0" fmla="*/ 3669226 w 3669226"/>
                  <a:gd name="connsiteY0" fmla="*/ 1457042 h 2305029"/>
                  <a:gd name="connsiteX1" fmla="*/ 3193283 w 3669226"/>
                  <a:gd name="connsiteY1" fmla="*/ 1666079 h 2305029"/>
                  <a:gd name="connsiteX2" fmla="*/ 2690586 w 3669226"/>
                  <a:gd name="connsiteY2" fmla="*/ 1824815 h 2305029"/>
                  <a:gd name="connsiteX3" fmla="*/ 2575452 w 3669226"/>
                  <a:gd name="connsiteY3" fmla="*/ 2016901 h 2305029"/>
                  <a:gd name="connsiteX4" fmla="*/ 2690586 w 3669226"/>
                  <a:gd name="connsiteY4" fmla="*/ 2016901 h 2305029"/>
                  <a:gd name="connsiteX5" fmla="*/ 2633019 w 3669226"/>
                  <a:gd name="connsiteY5" fmla="*/ 2305029 h 2305029"/>
                  <a:gd name="connsiteX6" fmla="*/ 2402751 w 3669226"/>
                  <a:gd name="connsiteY6" fmla="*/ 2112943 h 2305029"/>
                  <a:gd name="connsiteX7" fmla="*/ 2517885 w 3669226"/>
                  <a:gd name="connsiteY7" fmla="*/ 2016901 h 2305029"/>
                  <a:gd name="connsiteX8" fmla="*/ 2517885 w 3669226"/>
                  <a:gd name="connsiteY8" fmla="*/ 1824815 h 2305029"/>
                  <a:gd name="connsiteX9" fmla="*/ 1990436 w 3669226"/>
                  <a:gd name="connsiteY9" fmla="*/ 1598001 h 2305029"/>
                  <a:gd name="connsiteX10" fmla="*/ 1575717 w 3669226"/>
                  <a:gd name="connsiteY10" fmla="*/ 1729259 h 2305029"/>
                  <a:gd name="connsiteX11" fmla="*/ 1711946 w 3669226"/>
                  <a:gd name="connsiteY11" fmla="*/ 1920858 h 2305029"/>
                  <a:gd name="connsiteX12" fmla="*/ 1596812 w 3669226"/>
                  <a:gd name="connsiteY12" fmla="*/ 1920858 h 2305029"/>
                  <a:gd name="connsiteX13" fmla="*/ 1424110 w 3669226"/>
                  <a:gd name="connsiteY13" fmla="*/ 1824815 h 2305029"/>
                  <a:gd name="connsiteX14" fmla="*/ 1481678 w 3669226"/>
                  <a:gd name="connsiteY14" fmla="*/ 1440644 h 2305029"/>
                  <a:gd name="connsiteX15" fmla="*/ 1539245 w 3669226"/>
                  <a:gd name="connsiteY15" fmla="*/ 1632729 h 2305029"/>
                  <a:gd name="connsiteX16" fmla="*/ 2015358 w 3669226"/>
                  <a:gd name="connsiteY16" fmla="*/ 1514372 h 2305029"/>
                  <a:gd name="connsiteX17" fmla="*/ 2382546 w 3669226"/>
                  <a:gd name="connsiteY17" fmla="*/ 1678083 h 2305029"/>
                  <a:gd name="connsiteX18" fmla="*/ 3079490 w 3669226"/>
                  <a:gd name="connsiteY18" fmla="*/ 1565863 h 2305029"/>
                  <a:gd name="connsiteX19" fmla="*/ 3316842 w 3669226"/>
                  <a:gd name="connsiteY19" fmla="*/ 1463191 h 2305029"/>
                  <a:gd name="connsiteX20" fmla="*/ 2221971 w 3669226"/>
                  <a:gd name="connsiteY20" fmla="*/ 903217 h 2305029"/>
                  <a:gd name="connsiteX21" fmla="*/ 1397929 w 3669226"/>
                  <a:gd name="connsiteY21" fmla="*/ 539842 h 2305029"/>
                  <a:gd name="connsiteX22" fmla="*/ 445471 w 3669226"/>
                  <a:gd name="connsiteY22" fmla="*/ 1344601 h 2305029"/>
                  <a:gd name="connsiteX23" fmla="*/ 157635 w 3669226"/>
                  <a:gd name="connsiteY23" fmla="*/ 1152515 h 2305029"/>
                  <a:gd name="connsiteX24" fmla="*/ 215202 w 3669226"/>
                  <a:gd name="connsiteY24" fmla="*/ 672301 h 2305029"/>
                  <a:gd name="connsiteX25" fmla="*/ 963575 w 3669226"/>
                  <a:gd name="connsiteY25" fmla="*/ 0 h 2305029"/>
                  <a:gd name="connsiteX26" fmla="*/ 2565417 w 3669226"/>
                  <a:gd name="connsiteY26" fmla="*/ 867688 h 2305029"/>
                  <a:gd name="connsiteX27" fmla="*/ 3525396 w 3669226"/>
                  <a:gd name="connsiteY27" fmla="*/ 1281638 h 2305029"/>
                  <a:gd name="connsiteX28" fmla="*/ 3667575 w 3669226"/>
                  <a:gd name="connsiteY28" fmla="*/ 1251429 h 2305029"/>
                  <a:gd name="connsiteX29" fmla="*/ 3669226 w 3669226"/>
                  <a:gd name="connsiteY29" fmla="*/ 1457042 h 2305029"/>
                  <a:gd name="connsiteX0" fmla="*/ 3669226 w 3669226"/>
                  <a:gd name="connsiteY0" fmla="*/ 1457042 h 2305029"/>
                  <a:gd name="connsiteX1" fmla="*/ 3193283 w 3669226"/>
                  <a:gd name="connsiteY1" fmla="*/ 1666079 h 2305029"/>
                  <a:gd name="connsiteX2" fmla="*/ 2690586 w 3669226"/>
                  <a:gd name="connsiteY2" fmla="*/ 1824815 h 2305029"/>
                  <a:gd name="connsiteX3" fmla="*/ 2575452 w 3669226"/>
                  <a:gd name="connsiteY3" fmla="*/ 2016901 h 2305029"/>
                  <a:gd name="connsiteX4" fmla="*/ 2690586 w 3669226"/>
                  <a:gd name="connsiteY4" fmla="*/ 2016901 h 2305029"/>
                  <a:gd name="connsiteX5" fmla="*/ 2633019 w 3669226"/>
                  <a:gd name="connsiteY5" fmla="*/ 2305029 h 2305029"/>
                  <a:gd name="connsiteX6" fmla="*/ 2402751 w 3669226"/>
                  <a:gd name="connsiteY6" fmla="*/ 2112943 h 2305029"/>
                  <a:gd name="connsiteX7" fmla="*/ 2517885 w 3669226"/>
                  <a:gd name="connsiteY7" fmla="*/ 2016901 h 2305029"/>
                  <a:gd name="connsiteX8" fmla="*/ 2517885 w 3669226"/>
                  <a:gd name="connsiteY8" fmla="*/ 1824815 h 2305029"/>
                  <a:gd name="connsiteX9" fmla="*/ 1990436 w 3669226"/>
                  <a:gd name="connsiteY9" fmla="*/ 1598001 h 2305029"/>
                  <a:gd name="connsiteX10" fmla="*/ 1575717 w 3669226"/>
                  <a:gd name="connsiteY10" fmla="*/ 1729259 h 2305029"/>
                  <a:gd name="connsiteX11" fmla="*/ 1711946 w 3669226"/>
                  <a:gd name="connsiteY11" fmla="*/ 1920858 h 2305029"/>
                  <a:gd name="connsiteX12" fmla="*/ 1596812 w 3669226"/>
                  <a:gd name="connsiteY12" fmla="*/ 1920858 h 2305029"/>
                  <a:gd name="connsiteX13" fmla="*/ 1424110 w 3669226"/>
                  <a:gd name="connsiteY13" fmla="*/ 1824815 h 2305029"/>
                  <a:gd name="connsiteX14" fmla="*/ 1481678 w 3669226"/>
                  <a:gd name="connsiteY14" fmla="*/ 1440644 h 2305029"/>
                  <a:gd name="connsiteX15" fmla="*/ 1539245 w 3669226"/>
                  <a:gd name="connsiteY15" fmla="*/ 1632729 h 2305029"/>
                  <a:gd name="connsiteX16" fmla="*/ 2015358 w 3669226"/>
                  <a:gd name="connsiteY16" fmla="*/ 1514372 h 2305029"/>
                  <a:gd name="connsiteX17" fmla="*/ 2382546 w 3669226"/>
                  <a:gd name="connsiteY17" fmla="*/ 1678083 h 2305029"/>
                  <a:gd name="connsiteX18" fmla="*/ 3079490 w 3669226"/>
                  <a:gd name="connsiteY18" fmla="*/ 1565863 h 2305029"/>
                  <a:gd name="connsiteX19" fmla="*/ 3316842 w 3669226"/>
                  <a:gd name="connsiteY19" fmla="*/ 1463191 h 2305029"/>
                  <a:gd name="connsiteX20" fmla="*/ 2221971 w 3669226"/>
                  <a:gd name="connsiteY20" fmla="*/ 903217 h 2305029"/>
                  <a:gd name="connsiteX21" fmla="*/ 560605 w 3669226"/>
                  <a:gd name="connsiteY21" fmla="*/ 960429 h 2305029"/>
                  <a:gd name="connsiteX22" fmla="*/ 445471 w 3669226"/>
                  <a:gd name="connsiteY22" fmla="*/ 1344601 h 2305029"/>
                  <a:gd name="connsiteX23" fmla="*/ 157635 w 3669226"/>
                  <a:gd name="connsiteY23" fmla="*/ 1152515 h 2305029"/>
                  <a:gd name="connsiteX24" fmla="*/ 215202 w 3669226"/>
                  <a:gd name="connsiteY24" fmla="*/ 672301 h 2305029"/>
                  <a:gd name="connsiteX25" fmla="*/ 963575 w 3669226"/>
                  <a:gd name="connsiteY25" fmla="*/ 0 h 2305029"/>
                  <a:gd name="connsiteX26" fmla="*/ 2565417 w 3669226"/>
                  <a:gd name="connsiteY26" fmla="*/ 867688 h 2305029"/>
                  <a:gd name="connsiteX27" fmla="*/ 3525396 w 3669226"/>
                  <a:gd name="connsiteY27" fmla="*/ 1281638 h 2305029"/>
                  <a:gd name="connsiteX28" fmla="*/ 3667575 w 3669226"/>
                  <a:gd name="connsiteY28" fmla="*/ 1251429 h 2305029"/>
                  <a:gd name="connsiteX29" fmla="*/ 3669226 w 3669226"/>
                  <a:gd name="connsiteY29" fmla="*/ 1457042 h 2305029"/>
                  <a:gd name="connsiteX0" fmla="*/ 3669226 w 3669226"/>
                  <a:gd name="connsiteY0" fmla="*/ 784741 h 1632728"/>
                  <a:gd name="connsiteX1" fmla="*/ 3193283 w 3669226"/>
                  <a:gd name="connsiteY1" fmla="*/ 993778 h 1632728"/>
                  <a:gd name="connsiteX2" fmla="*/ 2690586 w 3669226"/>
                  <a:gd name="connsiteY2" fmla="*/ 1152514 h 1632728"/>
                  <a:gd name="connsiteX3" fmla="*/ 2575452 w 3669226"/>
                  <a:gd name="connsiteY3" fmla="*/ 1344600 h 1632728"/>
                  <a:gd name="connsiteX4" fmla="*/ 2690586 w 3669226"/>
                  <a:gd name="connsiteY4" fmla="*/ 1344600 h 1632728"/>
                  <a:gd name="connsiteX5" fmla="*/ 2633019 w 3669226"/>
                  <a:gd name="connsiteY5" fmla="*/ 1632728 h 1632728"/>
                  <a:gd name="connsiteX6" fmla="*/ 2402751 w 3669226"/>
                  <a:gd name="connsiteY6" fmla="*/ 1440642 h 1632728"/>
                  <a:gd name="connsiteX7" fmla="*/ 2517885 w 3669226"/>
                  <a:gd name="connsiteY7" fmla="*/ 1344600 h 1632728"/>
                  <a:gd name="connsiteX8" fmla="*/ 2517885 w 3669226"/>
                  <a:gd name="connsiteY8" fmla="*/ 1152514 h 1632728"/>
                  <a:gd name="connsiteX9" fmla="*/ 1990436 w 3669226"/>
                  <a:gd name="connsiteY9" fmla="*/ 925700 h 1632728"/>
                  <a:gd name="connsiteX10" fmla="*/ 1575717 w 3669226"/>
                  <a:gd name="connsiteY10" fmla="*/ 1056958 h 1632728"/>
                  <a:gd name="connsiteX11" fmla="*/ 1711946 w 3669226"/>
                  <a:gd name="connsiteY11" fmla="*/ 1248557 h 1632728"/>
                  <a:gd name="connsiteX12" fmla="*/ 1596812 w 3669226"/>
                  <a:gd name="connsiteY12" fmla="*/ 1248557 h 1632728"/>
                  <a:gd name="connsiteX13" fmla="*/ 1424110 w 3669226"/>
                  <a:gd name="connsiteY13" fmla="*/ 1152514 h 1632728"/>
                  <a:gd name="connsiteX14" fmla="*/ 1481678 w 3669226"/>
                  <a:gd name="connsiteY14" fmla="*/ 768343 h 1632728"/>
                  <a:gd name="connsiteX15" fmla="*/ 1539245 w 3669226"/>
                  <a:gd name="connsiteY15" fmla="*/ 960428 h 1632728"/>
                  <a:gd name="connsiteX16" fmla="*/ 2015358 w 3669226"/>
                  <a:gd name="connsiteY16" fmla="*/ 842071 h 1632728"/>
                  <a:gd name="connsiteX17" fmla="*/ 2382546 w 3669226"/>
                  <a:gd name="connsiteY17" fmla="*/ 1005782 h 1632728"/>
                  <a:gd name="connsiteX18" fmla="*/ 3079490 w 3669226"/>
                  <a:gd name="connsiteY18" fmla="*/ 893562 h 1632728"/>
                  <a:gd name="connsiteX19" fmla="*/ 3316842 w 3669226"/>
                  <a:gd name="connsiteY19" fmla="*/ 790890 h 1632728"/>
                  <a:gd name="connsiteX20" fmla="*/ 2221971 w 3669226"/>
                  <a:gd name="connsiteY20" fmla="*/ 230916 h 1632728"/>
                  <a:gd name="connsiteX21" fmla="*/ 560605 w 3669226"/>
                  <a:gd name="connsiteY21" fmla="*/ 288128 h 1632728"/>
                  <a:gd name="connsiteX22" fmla="*/ 445471 w 3669226"/>
                  <a:gd name="connsiteY22" fmla="*/ 672300 h 1632728"/>
                  <a:gd name="connsiteX23" fmla="*/ 157635 w 3669226"/>
                  <a:gd name="connsiteY23" fmla="*/ 480214 h 1632728"/>
                  <a:gd name="connsiteX24" fmla="*/ 215202 w 3669226"/>
                  <a:gd name="connsiteY24" fmla="*/ 0 h 1632728"/>
                  <a:gd name="connsiteX25" fmla="*/ 560605 w 3669226"/>
                  <a:gd name="connsiteY25" fmla="*/ 0 h 1632728"/>
                  <a:gd name="connsiteX26" fmla="*/ 2565417 w 3669226"/>
                  <a:gd name="connsiteY26" fmla="*/ 195387 h 1632728"/>
                  <a:gd name="connsiteX27" fmla="*/ 3525396 w 3669226"/>
                  <a:gd name="connsiteY27" fmla="*/ 609337 h 1632728"/>
                  <a:gd name="connsiteX28" fmla="*/ 3667575 w 3669226"/>
                  <a:gd name="connsiteY28" fmla="*/ 579128 h 1632728"/>
                  <a:gd name="connsiteX29" fmla="*/ 3669226 w 3669226"/>
                  <a:gd name="connsiteY29" fmla="*/ 784741 h 1632728"/>
                  <a:gd name="connsiteX0" fmla="*/ 3669226 w 3669226"/>
                  <a:gd name="connsiteY0" fmla="*/ 784741 h 1632728"/>
                  <a:gd name="connsiteX1" fmla="*/ 3193283 w 3669226"/>
                  <a:gd name="connsiteY1" fmla="*/ 993778 h 1632728"/>
                  <a:gd name="connsiteX2" fmla="*/ 2690586 w 3669226"/>
                  <a:gd name="connsiteY2" fmla="*/ 1152514 h 1632728"/>
                  <a:gd name="connsiteX3" fmla="*/ 2575452 w 3669226"/>
                  <a:gd name="connsiteY3" fmla="*/ 1344600 h 1632728"/>
                  <a:gd name="connsiteX4" fmla="*/ 2690586 w 3669226"/>
                  <a:gd name="connsiteY4" fmla="*/ 1344600 h 1632728"/>
                  <a:gd name="connsiteX5" fmla="*/ 2633019 w 3669226"/>
                  <a:gd name="connsiteY5" fmla="*/ 1632728 h 1632728"/>
                  <a:gd name="connsiteX6" fmla="*/ 2402751 w 3669226"/>
                  <a:gd name="connsiteY6" fmla="*/ 1440642 h 1632728"/>
                  <a:gd name="connsiteX7" fmla="*/ 2517885 w 3669226"/>
                  <a:gd name="connsiteY7" fmla="*/ 1344600 h 1632728"/>
                  <a:gd name="connsiteX8" fmla="*/ 2517885 w 3669226"/>
                  <a:gd name="connsiteY8" fmla="*/ 1152514 h 1632728"/>
                  <a:gd name="connsiteX9" fmla="*/ 1990436 w 3669226"/>
                  <a:gd name="connsiteY9" fmla="*/ 925700 h 1632728"/>
                  <a:gd name="connsiteX10" fmla="*/ 1575717 w 3669226"/>
                  <a:gd name="connsiteY10" fmla="*/ 1056958 h 1632728"/>
                  <a:gd name="connsiteX11" fmla="*/ 1711946 w 3669226"/>
                  <a:gd name="connsiteY11" fmla="*/ 1248557 h 1632728"/>
                  <a:gd name="connsiteX12" fmla="*/ 1596812 w 3669226"/>
                  <a:gd name="connsiteY12" fmla="*/ 1248557 h 1632728"/>
                  <a:gd name="connsiteX13" fmla="*/ 1424110 w 3669226"/>
                  <a:gd name="connsiteY13" fmla="*/ 1152514 h 1632728"/>
                  <a:gd name="connsiteX14" fmla="*/ 1481678 w 3669226"/>
                  <a:gd name="connsiteY14" fmla="*/ 768343 h 1632728"/>
                  <a:gd name="connsiteX15" fmla="*/ 1539245 w 3669226"/>
                  <a:gd name="connsiteY15" fmla="*/ 960428 h 1632728"/>
                  <a:gd name="connsiteX16" fmla="*/ 2015358 w 3669226"/>
                  <a:gd name="connsiteY16" fmla="*/ 842071 h 1632728"/>
                  <a:gd name="connsiteX17" fmla="*/ 2382546 w 3669226"/>
                  <a:gd name="connsiteY17" fmla="*/ 1005782 h 1632728"/>
                  <a:gd name="connsiteX18" fmla="*/ 3079490 w 3669226"/>
                  <a:gd name="connsiteY18" fmla="*/ 893562 h 1632728"/>
                  <a:gd name="connsiteX19" fmla="*/ 3316842 w 3669226"/>
                  <a:gd name="connsiteY19" fmla="*/ 790890 h 1632728"/>
                  <a:gd name="connsiteX20" fmla="*/ 2114916 w 3669226"/>
                  <a:gd name="connsiteY20" fmla="*/ 480213 h 1632728"/>
                  <a:gd name="connsiteX21" fmla="*/ 560605 w 3669226"/>
                  <a:gd name="connsiteY21" fmla="*/ 288128 h 1632728"/>
                  <a:gd name="connsiteX22" fmla="*/ 445471 w 3669226"/>
                  <a:gd name="connsiteY22" fmla="*/ 672300 h 1632728"/>
                  <a:gd name="connsiteX23" fmla="*/ 157635 w 3669226"/>
                  <a:gd name="connsiteY23" fmla="*/ 480214 h 1632728"/>
                  <a:gd name="connsiteX24" fmla="*/ 215202 w 3669226"/>
                  <a:gd name="connsiteY24" fmla="*/ 0 h 1632728"/>
                  <a:gd name="connsiteX25" fmla="*/ 560605 w 3669226"/>
                  <a:gd name="connsiteY25" fmla="*/ 0 h 1632728"/>
                  <a:gd name="connsiteX26" fmla="*/ 2565417 w 3669226"/>
                  <a:gd name="connsiteY26" fmla="*/ 195387 h 1632728"/>
                  <a:gd name="connsiteX27" fmla="*/ 3525396 w 3669226"/>
                  <a:gd name="connsiteY27" fmla="*/ 609337 h 1632728"/>
                  <a:gd name="connsiteX28" fmla="*/ 3667575 w 3669226"/>
                  <a:gd name="connsiteY28" fmla="*/ 579128 h 1632728"/>
                  <a:gd name="connsiteX29" fmla="*/ 3669226 w 3669226"/>
                  <a:gd name="connsiteY29" fmla="*/ 784741 h 1632728"/>
                  <a:gd name="connsiteX0" fmla="*/ 3669226 w 3669226"/>
                  <a:gd name="connsiteY0" fmla="*/ 784741 h 1632728"/>
                  <a:gd name="connsiteX1" fmla="*/ 3193283 w 3669226"/>
                  <a:gd name="connsiteY1" fmla="*/ 993778 h 1632728"/>
                  <a:gd name="connsiteX2" fmla="*/ 2690586 w 3669226"/>
                  <a:gd name="connsiteY2" fmla="*/ 1152514 h 1632728"/>
                  <a:gd name="connsiteX3" fmla="*/ 2575452 w 3669226"/>
                  <a:gd name="connsiteY3" fmla="*/ 1344600 h 1632728"/>
                  <a:gd name="connsiteX4" fmla="*/ 2690586 w 3669226"/>
                  <a:gd name="connsiteY4" fmla="*/ 1344600 h 1632728"/>
                  <a:gd name="connsiteX5" fmla="*/ 2633019 w 3669226"/>
                  <a:gd name="connsiteY5" fmla="*/ 1632728 h 1632728"/>
                  <a:gd name="connsiteX6" fmla="*/ 2402751 w 3669226"/>
                  <a:gd name="connsiteY6" fmla="*/ 1440642 h 1632728"/>
                  <a:gd name="connsiteX7" fmla="*/ 2517885 w 3669226"/>
                  <a:gd name="connsiteY7" fmla="*/ 1344600 h 1632728"/>
                  <a:gd name="connsiteX8" fmla="*/ 2517885 w 3669226"/>
                  <a:gd name="connsiteY8" fmla="*/ 1152514 h 1632728"/>
                  <a:gd name="connsiteX9" fmla="*/ 1990436 w 3669226"/>
                  <a:gd name="connsiteY9" fmla="*/ 925700 h 1632728"/>
                  <a:gd name="connsiteX10" fmla="*/ 1575717 w 3669226"/>
                  <a:gd name="connsiteY10" fmla="*/ 1056958 h 1632728"/>
                  <a:gd name="connsiteX11" fmla="*/ 1711946 w 3669226"/>
                  <a:gd name="connsiteY11" fmla="*/ 1248557 h 1632728"/>
                  <a:gd name="connsiteX12" fmla="*/ 1596812 w 3669226"/>
                  <a:gd name="connsiteY12" fmla="*/ 1248557 h 1632728"/>
                  <a:gd name="connsiteX13" fmla="*/ 1424110 w 3669226"/>
                  <a:gd name="connsiteY13" fmla="*/ 1152514 h 1632728"/>
                  <a:gd name="connsiteX14" fmla="*/ 1481678 w 3669226"/>
                  <a:gd name="connsiteY14" fmla="*/ 768343 h 1632728"/>
                  <a:gd name="connsiteX15" fmla="*/ 1539245 w 3669226"/>
                  <a:gd name="connsiteY15" fmla="*/ 960428 h 1632728"/>
                  <a:gd name="connsiteX16" fmla="*/ 2015358 w 3669226"/>
                  <a:gd name="connsiteY16" fmla="*/ 842071 h 1632728"/>
                  <a:gd name="connsiteX17" fmla="*/ 2382546 w 3669226"/>
                  <a:gd name="connsiteY17" fmla="*/ 1005782 h 1632728"/>
                  <a:gd name="connsiteX18" fmla="*/ 3079490 w 3669226"/>
                  <a:gd name="connsiteY18" fmla="*/ 893562 h 1632728"/>
                  <a:gd name="connsiteX19" fmla="*/ 3316842 w 3669226"/>
                  <a:gd name="connsiteY19" fmla="*/ 790890 h 1632728"/>
                  <a:gd name="connsiteX20" fmla="*/ 2114916 w 3669226"/>
                  <a:gd name="connsiteY20" fmla="*/ 480213 h 1632728"/>
                  <a:gd name="connsiteX21" fmla="*/ 560605 w 3669226"/>
                  <a:gd name="connsiteY21" fmla="*/ 288128 h 1632728"/>
                  <a:gd name="connsiteX22" fmla="*/ 445471 w 3669226"/>
                  <a:gd name="connsiteY22" fmla="*/ 672300 h 1632728"/>
                  <a:gd name="connsiteX23" fmla="*/ 157635 w 3669226"/>
                  <a:gd name="connsiteY23" fmla="*/ 480214 h 1632728"/>
                  <a:gd name="connsiteX24" fmla="*/ 215202 w 3669226"/>
                  <a:gd name="connsiteY24" fmla="*/ 0 h 1632728"/>
                  <a:gd name="connsiteX25" fmla="*/ 560605 w 3669226"/>
                  <a:gd name="connsiteY25" fmla="*/ 0 h 1632728"/>
                  <a:gd name="connsiteX26" fmla="*/ 2565417 w 3669226"/>
                  <a:gd name="connsiteY26" fmla="*/ 195387 h 1632728"/>
                  <a:gd name="connsiteX27" fmla="*/ 3525396 w 3669226"/>
                  <a:gd name="connsiteY27" fmla="*/ 609337 h 1632728"/>
                  <a:gd name="connsiteX28" fmla="*/ 3667575 w 3669226"/>
                  <a:gd name="connsiteY28" fmla="*/ 579128 h 1632728"/>
                  <a:gd name="connsiteX29" fmla="*/ 3669226 w 3669226"/>
                  <a:gd name="connsiteY29" fmla="*/ 784741 h 1632728"/>
                  <a:gd name="connsiteX0" fmla="*/ 3669226 w 3669226"/>
                  <a:gd name="connsiteY0" fmla="*/ 784741 h 1632728"/>
                  <a:gd name="connsiteX1" fmla="*/ 3193283 w 3669226"/>
                  <a:gd name="connsiteY1" fmla="*/ 993778 h 1632728"/>
                  <a:gd name="connsiteX2" fmla="*/ 2690586 w 3669226"/>
                  <a:gd name="connsiteY2" fmla="*/ 1152514 h 1632728"/>
                  <a:gd name="connsiteX3" fmla="*/ 2575452 w 3669226"/>
                  <a:gd name="connsiteY3" fmla="*/ 1344600 h 1632728"/>
                  <a:gd name="connsiteX4" fmla="*/ 2690586 w 3669226"/>
                  <a:gd name="connsiteY4" fmla="*/ 1344600 h 1632728"/>
                  <a:gd name="connsiteX5" fmla="*/ 2633019 w 3669226"/>
                  <a:gd name="connsiteY5" fmla="*/ 1632728 h 1632728"/>
                  <a:gd name="connsiteX6" fmla="*/ 2402751 w 3669226"/>
                  <a:gd name="connsiteY6" fmla="*/ 1440642 h 1632728"/>
                  <a:gd name="connsiteX7" fmla="*/ 2517885 w 3669226"/>
                  <a:gd name="connsiteY7" fmla="*/ 1344600 h 1632728"/>
                  <a:gd name="connsiteX8" fmla="*/ 2517885 w 3669226"/>
                  <a:gd name="connsiteY8" fmla="*/ 1152514 h 1632728"/>
                  <a:gd name="connsiteX9" fmla="*/ 1990436 w 3669226"/>
                  <a:gd name="connsiteY9" fmla="*/ 925700 h 1632728"/>
                  <a:gd name="connsiteX10" fmla="*/ 1575717 w 3669226"/>
                  <a:gd name="connsiteY10" fmla="*/ 1056958 h 1632728"/>
                  <a:gd name="connsiteX11" fmla="*/ 1711946 w 3669226"/>
                  <a:gd name="connsiteY11" fmla="*/ 1248557 h 1632728"/>
                  <a:gd name="connsiteX12" fmla="*/ 1596812 w 3669226"/>
                  <a:gd name="connsiteY12" fmla="*/ 1248557 h 1632728"/>
                  <a:gd name="connsiteX13" fmla="*/ 1424110 w 3669226"/>
                  <a:gd name="connsiteY13" fmla="*/ 1152514 h 1632728"/>
                  <a:gd name="connsiteX14" fmla="*/ 1481678 w 3669226"/>
                  <a:gd name="connsiteY14" fmla="*/ 768343 h 1632728"/>
                  <a:gd name="connsiteX15" fmla="*/ 1539245 w 3669226"/>
                  <a:gd name="connsiteY15" fmla="*/ 960428 h 1632728"/>
                  <a:gd name="connsiteX16" fmla="*/ 2015358 w 3669226"/>
                  <a:gd name="connsiteY16" fmla="*/ 842071 h 1632728"/>
                  <a:gd name="connsiteX17" fmla="*/ 2382546 w 3669226"/>
                  <a:gd name="connsiteY17" fmla="*/ 1005782 h 1632728"/>
                  <a:gd name="connsiteX18" fmla="*/ 3079490 w 3669226"/>
                  <a:gd name="connsiteY18" fmla="*/ 893562 h 1632728"/>
                  <a:gd name="connsiteX19" fmla="*/ 3316842 w 3669226"/>
                  <a:gd name="connsiteY19" fmla="*/ 790890 h 1632728"/>
                  <a:gd name="connsiteX20" fmla="*/ 2114916 w 3669226"/>
                  <a:gd name="connsiteY20" fmla="*/ 480213 h 1632728"/>
                  <a:gd name="connsiteX21" fmla="*/ 560605 w 3669226"/>
                  <a:gd name="connsiteY21" fmla="*/ 288128 h 1632728"/>
                  <a:gd name="connsiteX22" fmla="*/ 445471 w 3669226"/>
                  <a:gd name="connsiteY22" fmla="*/ 672300 h 1632728"/>
                  <a:gd name="connsiteX23" fmla="*/ 157635 w 3669226"/>
                  <a:gd name="connsiteY23" fmla="*/ 480214 h 1632728"/>
                  <a:gd name="connsiteX24" fmla="*/ 215202 w 3669226"/>
                  <a:gd name="connsiteY24" fmla="*/ 0 h 1632728"/>
                  <a:gd name="connsiteX25" fmla="*/ 560605 w 3669226"/>
                  <a:gd name="connsiteY25" fmla="*/ 0 h 1632728"/>
                  <a:gd name="connsiteX26" fmla="*/ 2565417 w 3669226"/>
                  <a:gd name="connsiteY26" fmla="*/ 195387 h 1632728"/>
                  <a:gd name="connsiteX27" fmla="*/ 3525396 w 3669226"/>
                  <a:gd name="connsiteY27" fmla="*/ 609337 h 1632728"/>
                  <a:gd name="connsiteX28" fmla="*/ 3667575 w 3669226"/>
                  <a:gd name="connsiteY28" fmla="*/ 579128 h 1632728"/>
                  <a:gd name="connsiteX29" fmla="*/ 3669226 w 3669226"/>
                  <a:gd name="connsiteY29" fmla="*/ 784741 h 1632728"/>
                  <a:gd name="connsiteX0" fmla="*/ 3511591 w 3511591"/>
                  <a:gd name="connsiteY0" fmla="*/ 784741 h 1632728"/>
                  <a:gd name="connsiteX1" fmla="*/ 3035648 w 3511591"/>
                  <a:gd name="connsiteY1" fmla="*/ 993778 h 1632728"/>
                  <a:gd name="connsiteX2" fmla="*/ 2532951 w 3511591"/>
                  <a:gd name="connsiteY2" fmla="*/ 1152514 h 1632728"/>
                  <a:gd name="connsiteX3" fmla="*/ 2417817 w 3511591"/>
                  <a:gd name="connsiteY3" fmla="*/ 1344600 h 1632728"/>
                  <a:gd name="connsiteX4" fmla="*/ 2532951 w 3511591"/>
                  <a:gd name="connsiteY4" fmla="*/ 1344600 h 1632728"/>
                  <a:gd name="connsiteX5" fmla="*/ 2475384 w 3511591"/>
                  <a:gd name="connsiteY5" fmla="*/ 1632728 h 1632728"/>
                  <a:gd name="connsiteX6" fmla="*/ 2245116 w 3511591"/>
                  <a:gd name="connsiteY6" fmla="*/ 1440642 h 1632728"/>
                  <a:gd name="connsiteX7" fmla="*/ 2360250 w 3511591"/>
                  <a:gd name="connsiteY7" fmla="*/ 1344600 h 1632728"/>
                  <a:gd name="connsiteX8" fmla="*/ 2360250 w 3511591"/>
                  <a:gd name="connsiteY8" fmla="*/ 1152514 h 1632728"/>
                  <a:gd name="connsiteX9" fmla="*/ 1832801 w 3511591"/>
                  <a:gd name="connsiteY9" fmla="*/ 925700 h 1632728"/>
                  <a:gd name="connsiteX10" fmla="*/ 1418082 w 3511591"/>
                  <a:gd name="connsiteY10" fmla="*/ 1056958 h 1632728"/>
                  <a:gd name="connsiteX11" fmla="*/ 1554311 w 3511591"/>
                  <a:gd name="connsiteY11" fmla="*/ 1248557 h 1632728"/>
                  <a:gd name="connsiteX12" fmla="*/ 1439177 w 3511591"/>
                  <a:gd name="connsiteY12" fmla="*/ 1248557 h 1632728"/>
                  <a:gd name="connsiteX13" fmla="*/ 1266475 w 3511591"/>
                  <a:gd name="connsiteY13" fmla="*/ 1152514 h 1632728"/>
                  <a:gd name="connsiteX14" fmla="*/ 1324043 w 3511591"/>
                  <a:gd name="connsiteY14" fmla="*/ 768343 h 1632728"/>
                  <a:gd name="connsiteX15" fmla="*/ 1381610 w 3511591"/>
                  <a:gd name="connsiteY15" fmla="*/ 960428 h 1632728"/>
                  <a:gd name="connsiteX16" fmla="*/ 1857723 w 3511591"/>
                  <a:gd name="connsiteY16" fmla="*/ 842071 h 1632728"/>
                  <a:gd name="connsiteX17" fmla="*/ 2224911 w 3511591"/>
                  <a:gd name="connsiteY17" fmla="*/ 1005782 h 1632728"/>
                  <a:gd name="connsiteX18" fmla="*/ 2921855 w 3511591"/>
                  <a:gd name="connsiteY18" fmla="*/ 893562 h 1632728"/>
                  <a:gd name="connsiteX19" fmla="*/ 3159207 w 3511591"/>
                  <a:gd name="connsiteY19" fmla="*/ 790890 h 1632728"/>
                  <a:gd name="connsiteX20" fmla="*/ 1957281 w 3511591"/>
                  <a:gd name="connsiteY20" fmla="*/ 480213 h 1632728"/>
                  <a:gd name="connsiteX21" fmla="*/ 402970 w 3511591"/>
                  <a:gd name="connsiteY21" fmla="*/ 288128 h 1632728"/>
                  <a:gd name="connsiteX22" fmla="*/ 287836 w 3511591"/>
                  <a:gd name="connsiteY22" fmla="*/ 672300 h 1632728"/>
                  <a:gd name="connsiteX23" fmla="*/ 0 w 3511591"/>
                  <a:gd name="connsiteY23" fmla="*/ 480214 h 1632728"/>
                  <a:gd name="connsiteX24" fmla="*/ 230269 w 3511591"/>
                  <a:gd name="connsiteY24" fmla="*/ 192084 h 1632728"/>
                  <a:gd name="connsiteX25" fmla="*/ 402970 w 3511591"/>
                  <a:gd name="connsiteY25" fmla="*/ 0 h 1632728"/>
                  <a:gd name="connsiteX26" fmla="*/ 2407782 w 3511591"/>
                  <a:gd name="connsiteY26" fmla="*/ 195387 h 1632728"/>
                  <a:gd name="connsiteX27" fmla="*/ 3367761 w 3511591"/>
                  <a:gd name="connsiteY27" fmla="*/ 609337 h 1632728"/>
                  <a:gd name="connsiteX28" fmla="*/ 3509940 w 3511591"/>
                  <a:gd name="connsiteY28" fmla="*/ 579128 h 1632728"/>
                  <a:gd name="connsiteX29" fmla="*/ 3511591 w 3511591"/>
                  <a:gd name="connsiteY29" fmla="*/ 784741 h 1632728"/>
                  <a:gd name="connsiteX0" fmla="*/ 3511591 w 3511591"/>
                  <a:gd name="connsiteY0" fmla="*/ 784741 h 1632728"/>
                  <a:gd name="connsiteX1" fmla="*/ 3035648 w 3511591"/>
                  <a:gd name="connsiteY1" fmla="*/ 993778 h 1632728"/>
                  <a:gd name="connsiteX2" fmla="*/ 2532951 w 3511591"/>
                  <a:gd name="connsiteY2" fmla="*/ 1152514 h 1632728"/>
                  <a:gd name="connsiteX3" fmla="*/ 2417817 w 3511591"/>
                  <a:gd name="connsiteY3" fmla="*/ 1344600 h 1632728"/>
                  <a:gd name="connsiteX4" fmla="*/ 2532951 w 3511591"/>
                  <a:gd name="connsiteY4" fmla="*/ 1344600 h 1632728"/>
                  <a:gd name="connsiteX5" fmla="*/ 2475384 w 3511591"/>
                  <a:gd name="connsiteY5" fmla="*/ 1632728 h 1632728"/>
                  <a:gd name="connsiteX6" fmla="*/ 2245116 w 3511591"/>
                  <a:gd name="connsiteY6" fmla="*/ 1440642 h 1632728"/>
                  <a:gd name="connsiteX7" fmla="*/ 2360250 w 3511591"/>
                  <a:gd name="connsiteY7" fmla="*/ 1344600 h 1632728"/>
                  <a:gd name="connsiteX8" fmla="*/ 2360250 w 3511591"/>
                  <a:gd name="connsiteY8" fmla="*/ 1152514 h 1632728"/>
                  <a:gd name="connsiteX9" fmla="*/ 1832801 w 3511591"/>
                  <a:gd name="connsiteY9" fmla="*/ 925700 h 1632728"/>
                  <a:gd name="connsiteX10" fmla="*/ 1418082 w 3511591"/>
                  <a:gd name="connsiteY10" fmla="*/ 1056958 h 1632728"/>
                  <a:gd name="connsiteX11" fmla="*/ 1554311 w 3511591"/>
                  <a:gd name="connsiteY11" fmla="*/ 1248557 h 1632728"/>
                  <a:gd name="connsiteX12" fmla="*/ 1439177 w 3511591"/>
                  <a:gd name="connsiteY12" fmla="*/ 1248557 h 1632728"/>
                  <a:gd name="connsiteX13" fmla="*/ 1266475 w 3511591"/>
                  <a:gd name="connsiteY13" fmla="*/ 1152514 h 1632728"/>
                  <a:gd name="connsiteX14" fmla="*/ 1324043 w 3511591"/>
                  <a:gd name="connsiteY14" fmla="*/ 768343 h 1632728"/>
                  <a:gd name="connsiteX15" fmla="*/ 1381610 w 3511591"/>
                  <a:gd name="connsiteY15" fmla="*/ 960428 h 1632728"/>
                  <a:gd name="connsiteX16" fmla="*/ 1857723 w 3511591"/>
                  <a:gd name="connsiteY16" fmla="*/ 842071 h 1632728"/>
                  <a:gd name="connsiteX17" fmla="*/ 2224911 w 3511591"/>
                  <a:gd name="connsiteY17" fmla="*/ 1005782 h 1632728"/>
                  <a:gd name="connsiteX18" fmla="*/ 2921855 w 3511591"/>
                  <a:gd name="connsiteY18" fmla="*/ 893562 h 1632728"/>
                  <a:gd name="connsiteX19" fmla="*/ 3159207 w 3511591"/>
                  <a:gd name="connsiteY19" fmla="*/ 790890 h 1632728"/>
                  <a:gd name="connsiteX20" fmla="*/ 1957281 w 3511591"/>
                  <a:gd name="connsiteY20" fmla="*/ 480213 h 1632728"/>
                  <a:gd name="connsiteX21" fmla="*/ 402970 w 3511591"/>
                  <a:gd name="connsiteY21" fmla="*/ 288128 h 1632728"/>
                  <a:gd name="connsiteX22" fmla="*/ 287836 w 3511591"/>
                  <a:gd name="connsiteY22" fmla="*/ 672300 h 1632728"/>
                  <a:gd name="connsiteX23" fmla="*/ 0 w 3511591"/>
                  <a:gd name="connsiteY23" fmla="*/ 480214 h 1632728"/>
                  <a:gd name="connsiteX24" fmla="*/ 230269 w 3511591"/>
                  <a:gd name="connsiteY24" fmla="*/ 192084 h 1632728"/>
                  <a:gd name="connsiteX25" fmla="*/ 402970 w 3511591"/>
                  <a:gd name="connsiteY25" fmla="*/ 0 h 1632728"/>
                  <a:gd name="connsiteX26" fmla="*/ 2407782 w 3511591"/>
                  <a:gd name="connsiteY26" fmla="*/ 195387 h 1632728"/>
                  <a:gd name="connsiteX27" fmla="*/ 3367761 w 3511591"/>
                  <a:gd name="connsiteY27" fmla="*/ 609337 h 1632728"/>
                  <a:gd name="connsiteX28" fmla="*/ 3509940 w 3511591"/>
                  <a:gd name="connsiteY28" fmla="*/ 579128 h 1632728"/>
                  <a:gd name="connsiteX29" fmla="*/ 3511591 w 3511591"/>
                  <a:gd name="connsiteY29" fmla="*/ 784741 h 1632728"/>
                  <a:gd name="connsiteX0" fmla="*/ 3726793 w 3726793"/>
                  <a:gd name="connsiteY0" fmla="*/ 784741 h 1632728"/>
                  <a:gd name="connsiteX1" fmla="*/ 3250850 w 3726793"/>
                  <a:gd name="connsiteY1" fmla="*/ 993778 h 1632728"/>
                  <a:gd name="connsiteX2" fmla="*/ 2748153 w 3726793"/>
                  <a:gd name="connsiteY2" fmla="*/ 1152514 h 1632728"/>
                  <a:gd name="connsiteX3" fmla="*/ 2633019 w 3726793"/>
                  <a:gd name="connsiteY3" fmla="*/ 1344600 h 1632728"/>
                  <a:gd name="connsiteX4" fmla="*/ 2748153 w 3726793"/>
                  <a:gd name="connsiteY4" fmla="*/ 1344600 h 1632728"/>
                  <a:gd name="connsiteX5" fmla="*/ 2690586 w 3726793"/>
                  <a:gd name="connsiteY5" fmla="*/ 1632728 h 1632728"/>
                  <a:gd name="connsiteX6" fmla="*/ 2460318 w 3726793"/>
                  <a:gd name="connsiteY6" fmla="*/ 1440642 h 1632728"/>
                  <a:gd name="connsiteX7" fmla="*/ 2575452 w 3726793"/>
                  <a:gd name="connsiteY7" fmla="*/ 1344600 h 1632728"/>
                  <a:gd name="connsiteX8" fmla="*/ 2575452 w 3726793"/>
                  <a:gd name="connsiteY8" fmla="*/ 1152514 h 1632728"/>
                  <a:gd name="connsiteX9" fmla="*/ 2048003 w 3726793"/>
                  <a:gd name="connsiteY9" fmla="*/ 925700 h 1632728"/>
                  <a:gd name="connsiteX10" fmla="*/ 1633284 w 3726793"/>
                  <a:gd name="connsiteY10" fmla="*/ 1056958 h 1632728"/>
                  <a:gd name="connsiteX11" fmla="*/ 1769513 w 3726793"/>
                  <a:gd name="connsiteY11" fmla="*/ 1248557 h 1632728"/>
                  <a:gd name="connsiteX12" fmla="*/ 1654379 w 3726793"/>
                  <a:gd name="connsiteY12" fmla="*/ 1248557 h 1632728"/>
                  <a:gd name="connsiteX13" fmla="*/ 1481677 w 3726793"/>
                  <a:gd name="connsiteY13" fmla="*/ 1152514 h 1632728"/>
                  <a:gd name="connsiteX14" fmla="*/ 1539245 w 3726793"/>
                  <a:gd name="connsiteY14" fmla="*/ 768343 h 1632728"/>
                  <a:gd name="connsiteX15" fmla="*/ 1596812 w 3726793"/>
                  <a:gd name="connsiteY15" fmla="*/ 960428 h 1632728"/>
                  <a:gd name="connsiteX16" fmla="*/ 2072925 w 3726793"/>
                  <a:gd name="connsiteY16" fmla="*/ 842071 h 1632728"/>
                  <a:gd name="connsiteX17" fmla="*/ 2440113 w 3726793"/>
                  <a:gd name="connsiteY17" fmla="*/ 1005782 h 1632728"/>
                  <a:gd name="connsiteX18" fmla="*/ 3137057 w 3726793"/>
                  <a:gd name="connsiteY18" fmla="*/ 893562 h 1632728"/>
                  <a:gd name="connsiteX19" fmla="*/ 3374409 w 3726793"/>
                  <a:gd name="connsiteY19" fmla="*/ 790890 h 1632728"/>
                  <a:gd name="connsiteX20" fmla="*/ 2172483 w 3726793"/>
                  <a:gd name="connsiteY20" fmla="*/ 480213 h 1632728"/>
                  <a:gd name="connsiteX21" fmla="*/ 618172 w 3726793"/>
                  <a:gd name="connsiteY21" fmla="*/ 288128 h 1632728"/>
                  <a:gd name="connsiteX22" fmla="*/ 503038 w 3726793"/>
                  <a:gd name="connsiteY22" fmla="*/ 672300 h 1632728"/>
                  <a:gd name="connsiteX23" fmla="*/ 215202 w 3726793"/>
                  <a:gd name="connsiteY23" fmla="*/ 480214 h 1632728"/>
                  <a:gd name="connsiteX24" fmla="*/ 215202 w 3726793"/>
                  <a:gd name="connsiteY24" fmla="*/ 192084 h 1632728"/>
                  <a:gd name="connsiteX25" fmla="*/ 618172 w 3726793"/>
                  <a:gd name="connsiteY25" fmla="*/ 0 h 1632728"/>
                  <a:gd name="connsiteX26" fmla="*/ 2622984 w 3726793"/>
                  <a:gd name="connsiteY26" fmla="*/ 195387 h 1632728"/>
                  <a:gd name="connsiteX27" fmla="*/ 3582963 w 3726793"/>
                  <a:gd name="connsiteY27" fmla="*/ 609337 h 1632728"/>
                  <a:gd name="connsiteX28" fmla="*/ 3725142 w 3726793"/>
                  <a:gd name="connsiteY28" fmla="*/ 579128 h 1632728"/>
                  <a:gd name="connsiteX29" fmla="*/ 3726793 w 3726793"/>
                  <a:gd name="connsiteY29" fmla="*/ 784741 h 1632728"/>
                  <a:gd name="connsiteX0" fmla="*/ 3511591 w 3511591"/>
                  <a:gd name="connsiteY0" fmla="*/ 784741 h 1632728"/>
                  <a:gd name="connsiteX1" fmla="*/ 3035648 w 3511591"/>
                  <a:gd name="connsiteY1" fmla="*/ 993778 h 1632728"/>
                  <a:gd name="connsiteX2" fmla="*/ 2532951 w 3511591"/>
                  <a:gd name="connsiteY2" fmla="*/ 1152514 h 1632728"/>
                  <a:gd name="connsiteX3" fmla="*/ 2417817 w 3511591"/>
                  <a:gd name="connsiteY3" fmla="*/ 1344600 h 1632728"/>
                  <a:gd name="connsiteX4" fmla="*/ 2532951 w 3511591"/>
                  <a:gd name="connsiteY4" fmla="*/ 1344600 h 1632728"/>
                  <a:gd name="connsiteX5" fmla="*/ 2475384 w 3511591"/>
                  <a:gd name="connsiteY5" fmla="*/ 1632728 h 1632728"/>
                  <a:gd name="connsiteX6" fmla="*/ 2245116 w 3511591"/>
                  <a:gd name="connsiteY6" fmla="*/ 1440642 h 1632728"/>
                  <a:gd name="connsiteX7" fmla="*/ 2360250 w 3511591"/>
                  <a:gd name="connsiteY7" fmla="*/ 1344600 h 1632728"/>
                  <a:gd name="connsiteX8" fmla="*/ 2360250 w 3511591"/>
                  <a:gd name="connsiteY8" fmla="*/ 1152514 h 1632728"/>
                  <a:gd name="connsiteX9" fmla="*/ 1832801 w 3511591"/>
                  <a:gd name="connsiteY9" fmla="*/ 925700 h 1632728"/>
                  <a:gd name="connsiteX10" fmla="*/ 1418082 w 3511591"/>
                  <a:gd name="connsiteY10" fmla="*/ 1056958 h 1632728"/>
                  <a:gd name="connsiteX11" fmla="*/ 1554311 w 3511591"/>
                  <a:gd name="connsiteY11" fmla="*/ 1248557 h 1632728"/>
                  <a:gd name="connsiteX12" fmla="*/ 1439177 w 3511591"/>
                  <a:gd name="connsiteY12" fmla="*/ 1248557 h 1632728"/>
                  <a:gd name="connsiteX13" fmla="*/ 1266475 w 3511591"/>
                  <a:gd name="connsiteY13" fmla="*/ 1152514 h 1632728"/>
                  <a:gd name="connsiteX14" fmla="*/ 1324043 w 3511591"/>
                  <a:gd name="connsiteY14" fmla="*/ 768343 h 1632728"/>
                  <a:gd name="connsiteX15" fmla="*/ 1381610 w 3511591"/>
                  <a:gd name="connsiteY15" fmla="*/ 960428 h 1632728"/>
                  <a:gd name="connsiteX16" fmla="*/ 1857723 w 3511591"/>
                  <a:gd name="connsiteY16" fmla="*/ 842071 h 1632728"/>
                  <a:gd name="connsiteX17" fmla="*/ 2224911 w 3511591"/>
                  <a:gd name="connsiteY17" fmla="*/ 1005782 h 1632728"/>
                  <a:gd name="connsiteX18" fmla="*/ 2921855 w 3511591"/>
                  <a:gd name="connsiteY18" fmla="*/ 893562 h 1632728"/>
                  <a:gd name="connsiteX19" fmla="*/ 3159207 w 3511591"/>
                  <a:gd name="connsiteY19" fmla="*/ 790890 h 1632728"/>
                  <a:gd name="connsiteX20" fmla="*/ 1957281 w 3511591"/>
                  <a:gd name="connsiteY20" fmla="*/ 480213 h 1632728"/>
                  <a:gd name="connsiteX21" fmla="*/ 402970 w 3511591"/>
                  <a:gd name="connsiteY21" fmla="*/ 288128 h 1632728"/>
                  <a:gd name="connsiteX22" fmla="*/ 287836 w 3511591"/>
                  <a:gd name="connsiteY22" fmla="*/ 672300 h 1632728"/>
                  <a:gd name="connsiteX23" fmla="*/ 0 w 3511591"/>
                  <a:gd name="connsiteY23" fmla="*/ 480214 h 1632728"/>
                  <a:gd name="connsiteX24" fmla="*/ 0 w 3511591"/>
                  <a:gd name="connsiteY24" fmla="*/ 192084 h 1632728"/>
                  <a:gd name="connsiteX25" fmla="*/ 402970 w 3511591"/>
                  <a:gd name="connsiteY25" fmla="*/ 0 h 1632728"/>
                  <a:gd name="connsiteX26" fmla="*/ 2407782 w 3511591"/>
                  <a:gd name="connsiteY26" fmla="*/ 195387 h 1632728"/>
                  <a:gd name="connsiteX27" fmla="*/ 3367761 w 3511591"/>
                  <a:gd name="connsiteY27" fmla="*/ 609337 h 1632728"/>
                  <a:gd name="connsiteX28" fmla="*/ 3509940 w 3511591"/>
                  <a:gd name="connsiteY28" fmla="*/ 579128 h 1632728"/>
                  <a:gd name="connsiteX29" fmla="*/ 3511591 w 3511591"/>
                  <a:gd name="connsiteY29" fmla="*/ 784741 h 1632728"/>
                  <a:gd name="connsiteX0" fmla="*/ 3511591 w 3511591"/>
                  <a:gd name="connsiteY0" fmla="*/ 784741 h 1632728"/>
                  <a:gd name="connsiteX1" fmla="*/ 3035648 w 3511591"/>
                  <a:gd name="connsiteY1" fmla="*/ 993778 h 1632728"/>
                  <a:gd name="connsiteX2" fmla="*/ 2532951 w 3511591"/>
                  <a:gd name="connsiteY2" fmla="*/ 1152514 h 1632728"/>
                  <a:gd name="connsiteX3" fmla="*/ 2417817 w 3511591"/>
                  <a:gd name="connsiteY3" fmla="*/ 1344600 h 1632728"/>
                  <a:gd name="connsiteX4" fmla="*/ 2532951 w 3511591"/>
                  <a:gd name="connsiteY4" fmla="*/ 1344600 h 1632728"/>
                  <a:gd name="connsiteX5" fmla="*/ 2475384 w 3511591"/>
                  <a:gd name="connsiteY5" fmla="*/ 1632728 h 1632728"/>
                  <a:gd name="connsiteX6" fmla="*/ 2245116 w 3511591"/>
                  <a:gd name="connsiteY6" fmla="*/ 1440642 h 1632728"/>
                  <a:gd name="connsiteX7" fmla="*/ 2360250 w 3511591"/>
                  <a:gd name="connsiteY7" fmla="*/ 1344600 h 1632728"/>
                  <a:gd name="connsiteX8" fmla="*/ 2360250 w 3511591"/>
                  <a:gd name="connsiteY8" fmla="*/ 1152514 h 1632728"/>
                  <a:gd name="connsiteX9" fmla="*/ 1832801 w 3511591"/>
                  <a:gd name="connsiteY9" fmla="*/ 925700 h 1632728"/>
                  <a:gd name="connsiteX10" fmla="*/ 1418082 w 3511591"/>
                  <a:gd name="connsiteY10" fmla="*/ 1056958 h 1632728"/>
                  <a:gd name="connsiteX11" fmla="*/ 1554311 w 3511591"/>
                  <a:gd name="connsiteY11" fmla="*/ 1248557 h 1632728"/>
                  <a:gd name="connsiteX12" fmla="*/ 1439177 w 3511591"/>
                  <a:gd name="connsiteY12" fmla="*/ 1248557 h 1632728"/>
                  <a:gd name="connsiteX13" fmla="*/ 1266475 w 3511591"/>
                  <a:gd name="connsiteY13" fmla="*/ 1152514 h 1632728"/>
                  <a:gd name="connsiteX14" fmla="*/ 1324043 w 3511591"/>
                  <a:gd name="connsiteY14" fmla="*/ 768343 h 1632728"/>
                  <a:gd name="connsiteX15" fmla="*/ 1381610 w 3511591"/>
                  <a:gd name="connsiteY15" fmla="*/ 960428 h 1632728"/>
                  <a:gd name="connsiteX16" fmla="*/ 1857723 w 3511591"/>
                  <a:gd name="connsiteY16" fmla="*/ 842071 h 1632728"/>
                  <a:gd name="connsiteX17" fmla="*/ 2224911 w 3511591"/>
                  <a:gd name="connsiteY17" fmla="*/ 1005782 h 1632728"/>
                  <a:gd name="connsiteX18" fmla="*/ 2921855 w 3511591"/>
                  <a:gd name="connsiteY18" fmla="*/ 893562 h 1632728"/>
                  <a:gd name="connsiteX19" fmla="*/ 3159207 w 3511591"/>
                  <a:gd name="connsiteY19" fmla="*/ 790890 h 1632728"/>
                  <a:gd name="connsiteX20" fmla="*/ 1957281 w 3511591"/>
                  <a:gd name="connsiteY20" fmla="*/ 480213 h 1632728"/>
                  <a:gd name="connsiteX21" fmla="*/ 402970 w 3511591"/>
                  <a:gd name="connsiteY21" fmla="*/ 288128 h 1632728"/>
                  <a:gd name="connsiteX22" fmla="*/ 287836 w 3511591"/>
                  <a:gd name="connsiteY22" fmla="*/ 672300 h 1632728"/>
                  <a:gd name="connsiteX23" fmla="*/ 0 w 3511591"/>
                  <a:gd name="connsiteY23" fmla="*/ 480214 h 1632728"/>
                  <a:gd name="connsiteX24" fmla="*/ 0 w 3511591"/>
                  <a:gd name="connsiteY24" fmla="*/ 192084 h 1632728"/>
                  <a:gd name="connsiteX25" fmla="*/ 402970 w 3511591"/>
                  <a:gd name="connsiteY25" fmla="*/ 0 h 1632728"/>
                  <a:gd name="connsiteX26" fmla="*/ 2407782 w 3511591"/>
                  <a:gd name="connsiteY26" fmla="*/ 195387 h 1632728"/>
                  <a:gd name="connsiteX27" fmla="*/ 3367761 w 3511591"/>
                  <a:gd name="connsiteY27" fmla="*/ 609337 h 1632728"/>
                  <a:gd name="connsiteX28" fmla="*/ 3509940 w 3511591"/>
                  <a:gd name="connsiteY28" fmla="*/ 579128 h 1632728"/>
                  <a:gd name="connsiteX29" fmla="*/ 3511591 w 3511591"/>
                  <a:gd name="connsiteY29" fmla="*/ 784741 h 1632728"/>
                  <a:gd name="connsiteX0" fmla="*/ 3511591 w 3511591"/>
                  <a:gd name="connsiteY0" fmla="*/ 682297 h 1530284"/>
                  <a:gd name="connsiteX1" fmla="*/ 3035648 w 3511591"/>
                  <a:gd name="connsiteY1" fmla="*/ 891334 h 1530284"/>
                  <a:gd name="connsiteX2" fmla="*/ 2532951 w 3511591"/>
                  <a:gd name="connsiteY2" fmla="*/ 1050070 h 1530284"/>
                  <a:gd name="connsiteX3" fmla="*/ 2417817 w 3511591"/>
                  <a:gd name="connsiteY3" fmla="*/ 1242156 h 1530284"/>
                  <a:gd name="connsiteX4" fmla="*/ 2532951 w 3511591"/>
                  <a:gd name="connsiteY4" fmla="*/ 1242156 h 1530284"/>
                  <a:gd name="connsiteX5" fmla="*/ 2475384 w 3511591"/>
                  <a:gd name="connsiteY5" fmla="*/ 1530284 h 1530284"/>
                  <a:gd name="connsiteX6" fmla="*/ 2245116 w 3511591"/>
                  <a:gd name="connsiteY6" fmla="*/ 1338198 h 1530284"/>
                  <a:gd name="connsiteX7" fmla="*/ 2360250 w 3511591"/>
                  <a:gd name="connsiteY7" fmla="*/ 1242156 h 1530284"/>
                  <a:gd name="connsiteX8" fmla="*/ 2360250 w 3511591"/>
                  <a:gd name="connsiteY8" fmla="*/ 1050070 h 1530284"/>
                  <a:gd name="connsiteX9" fmla="*/ 1832801 w 3511591"/>
                  <a:gd name="connsiteY9" fmla="*/ 823256 h 1530284"/>
                  <a:gd name="connsiteX10" fmla="*/ 1418082 w 3511591"/>
                  <a:gd name="connsiteY10" fmla="*/ 954514 h 1530284"/>
                  <a:gd name="connsiteX11" fmla="*/ 1554311 w 3511591"/>
                  <a:gd name="connsiteY11" fmla="*/ 1146113 h 1530284"/>
                  <a:gd name="connsiteX12" fmla="*/ 1439177 w 3511591"/>
                  <a:gd name="connsiteY12" fmla="*/ 1146113 h 1530284"/>
                  <a:gd name="connsiteX13" fmla="*/ 1266475 w 3511591"/>
                  <a:gd name="connsiteY13" fmla="*/ 1050070 h 1530284"/>
                  <a:gd name="connsiteX14" fmla="*/ 1324043 w 3511591"/>
                  <a:gd name="connsiteY14" fmla="*/ 665899 h 1530284"/>
                  <a:gd name="connsiteX15" fmla="*/ 1381610 w 3511591"/>
                  <a:gd name="connsiteY15" fmla="*/ 857984 h 1530284"/>
                  <a:gd name="connsiteX16" fmla="*/ 1857723 w 3511591"/>
                  <a:gd name="connsiteY16" fmla="*/ 739627 h 1530284"/>
                  <a:gd name="connsiteX17" fmla="*/ 2224911 w 3511591"/>
                  <a:gd name="connsiteY17" fmla="*/ 903338 h 1530284"/>
                  <a:gd name="connsiteX18" fmla="*/ 2921855 w 3511591"/>
                  <a:gd name="connsiteY18" fmla="*/ 791118 h 1530284"/>
                  <a:gd name="connsiteX19" fmla="*/ 3159207 w 3511591"/>
                  <a:gd name="connsiteY19" fmla="*/ 688446 h 1530284"/>
                  <a:gd name="connsiteX20" fmla="*/ 1957281 w 3511591"/>
                  <a:gd name="connsiteY20" fmla="*/ 377769 h 1530284"/>
                  <a:gd name="connsiteX21" fmla="*/ 402970 w 3511591"/>
                  <a:gd name="connsiteY21" fmla="*/ 185684 h 1530284"/>
                  <a:gd name="connsiteX22" fmla="*/ 287836 w 3511591"/>
                  <a:gd name="connsiteY22" fmla="*/ 569856 h 1530284"/>
                  <a:gd name="connsiteX23" fmla="*/ 0 w 3511591"/>
                  <a:gd name="connsiteY23" fmla="*/ 377770 h 1530284"/>
                  <a:gd name="connsiteX24" fmla="*/ 0 w 3511591"/>
                  <a:gd name="connsiteY24" fmla="*/ 89640 h 1530284"/>
                  <a:gd name="connsiteX25" fmla="*/ 230268 w 3511591"/>
                  <a:gd name="connsiteY25" fmla="*/ 89640 h 1530284"/>
                  <a:gd name="connsiteX26" fmla="*/ 2407782 w 3511591"/>
                  <a:gd name="connsiteY26" fmla="*/ 92943 h 1530284"/>
                  <a:gd name="connsiteX27" fmla="*/ 3367761 w 3511591"/>
                  <a:gd name="connsiteY27" fmla="*/ 506893 h 1530284"/>
                  <a:gd name="connsiteX28" fmla="*/ 3509940 w 3511591"/>
                  <a:gd name="connsiteY28" fmla="*/ 476684 h 1530284"/>
                  <a:gd name="connsiteX29" fmla="*/ 3511591 w 3511591"/>
                  <a:gd name="connsiteY29" fmla="*/ 682297 h 1530284"/>
                  <a:gd name="connsiteX0" fmla="*/ 3511591 w 3511591"/>
                  <a:gd name="connsiteY0" fmla="*/ 682297 h 1530284"/>
                  <a:gd name="connsiteX1" fmla="*/ 3035648 w 3511591"/>
                  <a:gd name="connsiteY1" fmla="*/ 891334 h 1530284"/>
                  <a:gd name="connsiteX2" fmla="*/ 2532951 w 3511591"/>
                  <a:gd name="connsiteY2" fmla="*/ 1050070 h 1530284"/>
                  <a:gd name="connsiteX3" fmla="*/ 2417817 w 3511591"/>
                  <a:gd name="connsiteY3" fmla="*/ 1242156 h 1530284"/>
                  <a:gd name="connsiteX4" fmla="*/ 2532951 w 3511591"/>
                  <a:gd name="connsiteY4" fmla="*/ 1242156 h 1530284"/>
                  <a:gd name="connsiteX5" fmla="*/ 2475384 w 3511591"/>
                  <a:gd name="connsiteY5" fmla="*/ 1530284 h 1530284"/>
                  <a:gd name="connsiteX6" fmla="*/ 2245116 w 3511591"/>
                  <a:gd name="connsiteY6" fmla="*/ 1338198 h 1530284"/>
                  <a:gd name="connsiteX7" fmla="*/ 2360250 w 3511591"/>
                  <a:gd name="connsiteY7" fmla="*/ 1242156 h 1530284"/>
                  <a:gd name="connsiteX8" fmla="*/ 2360250 w 3511591"/>
                  <a:gd name="connsiteY8" fmla="*/ 1050070 h 1530284"/>
                  <a:gd name="connsiteX9" fmla="*/ 1832801 w 3511591"/>
                  <a:gd name="connsiteY9" fmla="*/ 823256 h 1530284"/>
                  <a:gd name="connsiteX10" fmla="*/ 1418082 w 3511591"/>
                  <a:gd name="connsiteY10" fmla="*/ 954514 h 1530284"/>
                  <a:gd name="connsiteX11" fmla="*/ 1554311 w 3511591"/>
                  <a:gd name="connsiteY11" fmla="*/ 1146113 h 1530284"/>
                  <a:gd name="connsiteX12" fmla="*/ 1439177 w 3511591"/>
                  <a:gd name="connsiteY12" fmla="*/ 1146113 h 1530284"/>
                  <a:gd name="connsiteX13" fmla="*/ 1266475 w 3511591"/>
                  <a:gd name="connsiteY13" fmla="*/ 1050070 h 1530284"/>
                  <a:gd name="connsiteX14" fmla="*/ 1324043 w 3511591"/>
                  <a:gd name="connsiteY14" fmla="*/ 665899 h 1530284"/>
                  <a:gd name="connsiteX15" fmla="*/ 1381610 w 3511591"/>
                  <a:gd name="connsiteY15" fmla="*/ 857984 h 1530284"/>
                  <a:gd name="connsiteX16" fmla="*/ 1857723 w 3511591"/>
                  <a:gd name="connsiteY16" fmla="*/ 739627 h 1530284"/>
                  <a:gd name="connsiteX17" fmla="*/ 2224911 w 3511591"/>
                  <a:gd name="connsiteY17" fmla="*/ 903338 h 1530284"/>
                  <a:gd name="connsiteX18" fmla="*/ 2921855 w 3511591"/>
                  <a:gd name="connsiteY18" fmla="*/ 791118 h 1530284"/>
                  <a:gd name="connsiteX19" fmla="*/ 3159207 w 3511591"/>
                  <a:gd name="connsiteY19" fmla="*/ 688446 h 1530284"/>
                  <a:gd name="connsiteX20" fmla="*/ 1957281 w 3511591"/>
                  <a:gd name="connsiteY20" fmla="*/ 377769 h 1530284"/>
                  <a:gd name="connsiteX21" fmla="*/ 230268 w 3511591"/>
                  <a:gd name="connsiteY21" fmla="*/ 281726 h 1530284"/>
                  <a:gd name="connsiteX22" fmla="*/ 287836 w 3511591"/>
                  <a:gd name="connsiteY22" fmla="*/ 569856 h 1530284"/>
                  <a:gd name="connsiteX23" fmla="*/ 0 w 3511591"/>
                  <a:gd name="connsiteY23" fmla="*/ 377770 h 1530284"/>
                  <a:gd name="connsiteX24" fmla="*/ 0 w 3511591"/>
                  <a:gd name="connsiteY24" fmla="*/ 89640 h 1530284"/>
                  <a:gd name="connsiteX25" fmla="*/ 230268 w 3511591"/>
                  <a:gd name="connsiteY25" fmla="*/ 89640 h 1530284"/>
                  <a:gd name="connsiteX26" fmla="*/ 2407782 w 3511591"/>
                  <a:gd name="connsiteY26" fmla="*/ 92943 h 1530284"/>
                  <a:gd name="connsiteX27" fmla="*/ 3367761 w 3511591"/>
                  <a:gd name="connsiteY27" fmla="*/ 506893 h 1530284"/>
                  <a:gd name="connsiteX28" fmla="*/ 3509940 w 3511591"/>
                  <a:gd name="connsiteY28" fmla="*/ 476684 h 1530284"/>
                  <a:gd name="connsiteX29" fmla="*/ 3511591 w 3511591"/>
                  <a:gd name="connsiteY29" fmla="*/ 682297 h 1530284"/>
                  <a:gd name="connsiteX0" fmla="*/ 3569158 w 3569158"/>
                  <a:gd name="connsiteY0" fmla="*/ 874383 h 1722370"/>
                  <a:gd name="connsiteX1" fmla="*/ 3093215 w 3569158"/>
                  <a:gd name="connsiteY1" fmla="*/ 1083420 h 1722370"/>
                  <a:gd name="connsiteX2" fmla="*/ 2590518 w 3569158"/>
                  <a:gd name="connsiteY2" fmla="*/ 1242156 h 1722370"/>
                  <a:gd name="connsiteX3" fmla="*/ 2475384 w 3569158"/>
                  <a:gd name="connsiteY3" fmla="*/ 1434242 h 1722370"/>
                  <a:gd name="connsiteX4" fmla="*/ 2590518 w 3569158"/>
                  <a:gd name="connsiteY4" fmla="*/ 1434242 h 1722370"/>
                  <a:gd name="connsiteX5" fmla="*/ 2532951 w 3569158"/>
                  <a:gd name="connsiteY5" fmla="*/ 1722370 h 1722370"/>
                  <a:gd name="connsiteX6" fmla="*/ 2302683 w 3569158"/>
                  <a:gd name="connsiteY6" fmla="*/ 1530284 h 1722370"/>
                  <a:gd name="connsiteX7" fmla="*/ 2417817 w 3569158"/>
                  <a:gd name="connsiteY7" fmla="*/ 1434242 h 1722370"/>
                  <a:gd name="connsiteX8" fmla="*/ 2417817 w 3569158"/>
                  <a:gd name="connsiteY8" fmla="*/ 1242156 h 1722370"/>
                  <a:gd name="connsiteX9" fmla="*/ 1890368 w 3569158"/>
                  <a:gd name="connsiteY9" fmla="*/ 1015342 h 1722370"/>
                  <a:gd name="connsiteX10" fmla="*/ 1475649 w 3569158"/>
                  <a:gd name="connsiteY10" fmla="*/ 1146600 h 1722370"/>
                  <a:gd name="connsiteX11" fmla="*/ 1611878 w 3569158"/>
                  <a:gd name="connsiteY11" fmla="*/ 1338199 h 1722370"/>
                  <a:gd name="connsiteX12" fmla="*/ 1496744 w 3569158"/>
                  <a:gd name="connsiteY12" fmla="*/ 1338199 h 1722370"/>
                  <a:gd name="connsiteX13" fmla="*/ 1324042 w 3569158"/>
                  <a:gd name="connsiteY13" fmla="*/ 1242156 h 1722370"/>
                  <a:gd name="connsiteX14" fmla="*/ 1381610 w 3569158"/>
                  <a:gd name="connsiteY14" fmla="*/ 857985 h 1722370"/>
                  <a:gd name="connsiteX15" fmla="*/ 1439177 w 3569158"/>
                  <a:gd name="connsiteY15" fmla="*/ 1050070 h 1722370"/>
                  <a:gd name="connsiteX16" fmla="*/ 1915290 w 3569158"/>
                  <a:gd name="connsiteY16" fmla="*/ 931713 h 1722370"/>
                  <a:gd name="connsiteX17" fmla="*/ 2282478 w 3569158"/>
                  <a:gd name="connsiteY17" fmla="*/ 1095424 h 1722370"/>
                  <a:gd name="connsiteX18" fmla="*/ 2979422 w 3569158"/>
                  <a:gd name="connsiteY18" fmla="*/ 983204 h 1722370"/>
                  <a:gd name="connsiteX19" fmla="*/ 3216774 w 3569158"/>
                  <a:gd name="connsiteY19" fmla="*/ 880532 h 1722370"/>
                  <a:gd name="connsiteX20" fmla="*/ 2014848 w 3569158"/>
                  <a:gd name="connsiteY20" fmla="*/ 569855 h 1722370"/>
                  <a:gd name="connsiteX21" fmla="*/ 287835 w 3569158"/>
                  <a:gd name="connsiteY21" fmla="*/ 473812 h 1722370"/>
                  <a:gd name="connsiteX22" fmla="*/ 345403 w 3569158"/>
                  <a:gd name="connsiteY22" fmla="*/ 761942 h 1722370"/>
                  <a:gd name="connsiteX23" fmla="*/ 57567 w 3569158"/>
                  <a:gd name="connsiteY23" fmla="*/ 569856 h 1722370"/>
                  <a:gd name="connsiteX24" fmla="*/ 0 w 3569158"/>
                  <a:gd name="connsiteY24" fmla="*/ 89640 h 1722370"/>
                  <a:gd name="connsiteX25" fmla="*/ 287835 w 3569158"/>
                  <a:gd name="connsiteY25" fmla="*/ 281726 h 1722370"/>
                  <a:gd name="connsiteX26" fmla="*/ 2465349 w 3569158"/>
                  <a:gd name="connsiteY26" fmla="*/ 285029 h 1722370"/>
                  <a:gd name="connsiteX27" fmla="*/ 3425328 w 3569158"/>
                  <a:gd name="connsiteY27" fmla="*/ 698979 h 1722370"/>
                  <a:gd name="connsiteX28" fmla="*/ 3567507 w 3569158"/>
                  <a:gd name="connsiteY28" fmla="*/ 668770 h 1722370"/>
                  <a:gd name="connsiteX29" fmla="*/ 3569158 w 3569158"/>
                  <a:gd name="connsiteY29" fmla="*/ 874383 h 1722370"/>
                  <a:gd name="connsiteX0" fmla="*/ 3569158 w 3569158"/>
                  <a:gd name="connsiteY0" fmla="*/ 784743 h 1632730"/>
                  <a:gd name="connsiteX1" fmla="*/ 3093215 w 3569158"/>
                  <a:gd name="connsiteY1" fmla="*/ 993780 h 1632730"/>
                  <a:gd name="connsiteX2" fmla="*/ 2590518 w 3569158"/>
                  <a:gd name="connsiteY2" fmla="*/ 1152516 h 1632730"/>
                  <a:gd name="connsiteX3" fmla="*/ 2475384 w 3569158"/>
                  <a:gd name="connsiteY3" fmla="*/ 1344602 h 1632730"/>
                  <a:gd name="connsiteX4" fmla="*/ 2590518 w 3569158"/>
                  <a:gd name="connsiteY4" fmla="*/ 1344602 h 1632730"/>
                  <a:gd name="connsiteX5" fmla="*/ 2532951 w 3569158"/>
                  <a:gd name="connsiteY5" fmla="*/ 1632730 h 1632730"/>
                  <a:gd name="connsiteX6" fmla="*/ 2302683 w 3569158"/>
                  <a:gd name="connsiteY6" fmla="*/ 1440644 h 1632730"/>
                  <a:gd name="connsiteX7" fmla="*/ 2417817 w 3569158"/>
                  <a:gd name="connsiteY7" fmla="*/ 1344602 h 1632730"/>
                  <a:gd name="connsiteX8" fmla="*/ 2417817 w 3569158"/>
                  <a:gd name="connsiteY8" fmla="*/ 1152516 h 1632730"/>
                  <a:gd name="connsiteX9" fmla="*/ 1890368 w 3569158"/>
                  <a:gd name="connsiteY9" fmla="*/ 925702 h 1632730"/>
                  <a:gd name="connsiteX10" fmla="*/ 1475649 w 3569158"/>
                  <a:gd name="connsiteY10" fmla="*/ 1056960 h 1632730"/>
                  <a:gd name="connsiteX11" fmla="*/ 1611878 w 3569158"/>
                  <a:gd name="connsiteY11" fmla="*/ 1248559 h 1632730"/>
                  <a:gd name="connsiteX12" fmla="*/ 1496744 w 3569158"/>
                  <a:gd name="connsiteY12" fmla="*/ 1248559 h 1632730"/>
                  <a:gd name="connsiteX13" fmla="*/ 1324042 w 3569158"/>
                  <a:gd name="connsiteY13" fmla="*/ 1152516 h 1632730"/>
                  <a:gd name="connsiteX14" fmla="*/ 1381610 w 3569158"/>
                  <a:gd name="connsiteY14" fmla="*/ 768345 h 1632730"/>
                  <a:gd name="connsiteX15" fmla="*/ 1439177 w 3569158"/>
                  <a:gd name="connsiteY15" fmla="*/ 960430 h 1632730"/>
                  <a:gd name="connsiteX16" fmla="*/ 1915290 w 3569158"/>
                  <a:gd name="connsiteY16" fmla="*/ 842073 h 1632730"/>
                  <a:gd name="connsiteX17" fmla="*/ 2282478 w 3569158"/>
                  <a:gd name="connsiteY17" fmla="*/ 1005784 h 1632730"/>
                  <a:gd name="connsiteX18" fmla="*/ 2979422 w 3569158"/>
                  <a:gd name="connsiteY18" fmla="*/ 893564 h 1632730"/>
                  <a:gd name="connsiteX19" fmla="*/ 3216774 w 3569158"/>
                  <a:gd name="connsiteY19" fmla="*/ 790892 h 1632730"/>
                  <a:gd name="connsiteX20" fmla="*/ 2014848 w 3569158"/>
                  <a:gd name="connsiteY20" fmla="*/ 480215 h 1632730"/>
                  <a:gd name="connsiteX21" fmla="*/ 287835 w 3569158"/>
                  <a:gd name="connsiteY21" fmla="*/ 384172 h 1632730"/>
                  <a:gd name="connsiteX22" fmla="*/ 345403 w 3569158"/>
                  <a:gd name="connsiteY22" fmla="*/ 672302 h 1632730"/>
                  <a:gd name="connsiteX23" fmla="*/ 57567 w 3569158"/>
                  <a:gd name="connsiteY23" fmla="*/ 480216 h 1632730"/>
                  <a:gd name="connsiteX24" fmla="*/ 0 w 3569158"/>
                  <a:gd name="connsiteY24" fmla="*/ 0 h 1632730"/>
                  <a:gd name="connsiteX25" fmla="*/ 287835 w 3569158"/>
                  <a:gd name="connsiteY25" fmla="*/ 192086 h 1632730"/>
                  <a:gd name="connsiteX26" fmla="*/ 2465349 w 3569158"/>
                  <a:gd name="connsiteY26" fmla="*/ 195389 h 1632730"/>
                  <a:gd name="connsiteX27" fmla="*/ 3425328 w 3569158"/>
                  <a:gd name="connsiteY27" fmla="*/ 609339 h 1632730"/>
                  <a:gd name="connsiteX28" fmla="*/ 3567507 w 3569158"/>
                  <a:gd name="connsiteY28" fmla="*/ 579130 h 1632730"/>
                  <a:gd name="connsiteX29" fmla="*/ 3569158 w 3569158"/>
                  <a:gd name="connsiteY29" fmla="*/ 784743 h 1632730"/>
                  <a:gd name="connsiteX0" fmla="*/ 3673064 w 3673064"/>
                  <a:gd name="connsiteY0" fmla="*/ 800170 h 1648157"/>
                  <a:gd name="connsiteX1" fmla="*/ 3197121 w 3673064"/>
                  <a:gd name="connsiteY1" fmla="*/ 1009207 h 1648157"/>
                  <a:gd name="connsiteX2" fmla="*/ 2694424 w 3673064"/>
                  <a:gd name="connsiteY2" fmla="*/ 1167943 h 1648157"/>
                  <a:gd name="connsiteX3" fmla="*/ 2579290 w 3673064"/>
                  <a:gd name="connsiteY3" fmla="*/ 1360029 h 1648157"/>
                  <a:gd name="connsiteX4" fmla="*/ 2694424 w 3673064"/>
                  <a:gd name="connsiteY4" fmla="*/ 1360029 h 1648157"/>
                  <a:gd name="connsiteX5" fmla="*/ 2636857 w 3673064"/>
                  <a:gd name="connsiteY5" fmla="*/ 1648157 h 1648157"/>
                  <a:gd name="connsiteX6" fmla="*/ 2406589 w 3673064"/>
                  <a:gd name="connsiteY6" fmla="*/ 1456071 h 1648157"/>
                  <a:gd name="connsiteX7" fmla="*/ 2521723 w 3673064"/>
                  <a:gd name="connsiteY7" fmla="*/ 1360029 h 1648157"/>
                  <a:gd name="connsiteX8" fmla="*/ 2521723 w 3673064"/>
                  <a:gd name="connsiteY8" fmla="*/ 1167943 h 1648157"/>
                  <a:gd name="connsiteX9" fmla="*/ 1994274 w 3673064"/>
                  <a:gd name="connsiteY9" fmla="*/ 941129 h 1648157"/>
                  <a:gd name="connsiteX10" fmla="*/ 1579555 w 3673064"/>
                  <a:gd name="connsiteY10" fmla="*/ 1072387 h 1648157"/>
                  <a:gd name="connsiteX11" fmla="*/ 1715784 w 3673064"/>
                  <a:gd name="connsiteY11" fmla="*/ 1263986 h 1648157"/>
                  <a:gd name="connsiteX12" fmla="*/ 1600650 w 3673064"/>
                  <a:gd name="connsiteY12" fmla="*/ 1263986 h 1648157"/>
                  <a:gd name="connsiteX13" fmla="*/ 1427948 w 3673064"/>
                  <a:gd name="connsiteY13" fmla="*/ 1167943 h 1648157"/>
                  <a:gd name="connsiteX14" fmla="*/ 1485516 w 3673064"/>
                  <a:gd name="connsiteY14" fmla="*/ 783772 h 1648157"/>
                  <a:gd name="connsiteX15" fmla="*/ 1543083 w 3673064"/>
                  <a:gd name="connsiteY15" fmla="*/ 975857 h 1648157"/>
                  <a:gd name="connsiteX16" fmla="*/ 2019196 w 3673064"/>
                  <a:gd name="connsiteY16" fmla="*/ 857500 h 1648157"/>
                  <a:gd name="connsiteX17" fmla="*/ 2386384 w 3673064"/>
                  <a:gd name="connsiteY17" fmla="*/ 1021211 h 1648157"/>
                  <a:gd name="connsiteX18" fmla="*/ 3083328 w 3673064"/>
                  <a:gd name="connsiteY18" fmla="*/ 908991 h 1648157"/>
                  <a:gd name="connsiteX19" fmla="*/ 3320680 w 3673064"/>
                  <a:gd name="connsiteY19" fmla="*/ 806319 h 1648157"/>
                  <a:gd name="connsiteX20" fmla="*/ 2118754 w 3673064"/>
                  <a:gd name="connsiteY20" fmla="*/ 495642 h 1648157"/>
                  <a:gd name="connsiteX21" fmla="*/ 391741 w 3673064"/>
                  <a:gd name="connsiteY21" fmla="*/ 399599 h 1648157"/>
                  <a:gd name="connsiteX22" fmla="*/ 449309 w 3673064"/>
                  <a:gd name="connsiteY22" fmla="*/ 687729 h 1648157"/>
                  <a:gd name="connsiteX23" fmla="*/ 161473 w 3673064"/>
                  <a:gd name="connsiteY23" fmla="*/ 495643 h 1648157"/>
                  <a:gd name="connsiteX24" fmla="*/ 103906 w 3673064"/>
                  <a:gd name="connsiteY24" fmla="*/ 15427 h 1648157"/>
                  <a:gd name="connsiteX25" fmla="*/ 391741 w 3673064"/>
                  <a:gd name="connsiteY25" fmla="*/ 207513 h 1648157"/>
                  <a:gd name="connsiteX26" fmla="*/ 2569255 w 3673064"/>
                  <a:gd name="connsiteY26" fmla="*/ 210816 h 1648157"/>
                  <a:gd name="connsiteX27" fmla="*/ 3529234 w 3673064"/>
                  <a:gd name="connsiteY27" fmla="*/ 624766 h 1648157"/>
                  <a:gd name="connsiteX28" fmla="*/ 3671413 w 3673064"/>
                  <a:gd name="connsiteY28" fmla="*/ 594557 h 1648157"/>
                  <a:gd name="connsiteX29" fmla="*/ 3673064 w 3673064"/>
                  <a:gd name="connsiteY29" fmla="*/ 800170 h 1648157"/>
                  <a:gd name="connsiteX0" fmla="*/ 3673064 w 3673064"/>
                  <a:gd name="connsiteY0" fmla="*/ 800170 h 1648157"/>
                  <a:gd name="connsiteX1" fmla="*/ 3197121 w 3673064"/>
                  <a:gd name="connsiteY1" fmla="*/ 1009207 h 1648157"/>
                  <a:gd name="connsiteX2" fmla="*/ 2694424 w 3673064"/>
                  <a:gd name="connsiteY2" fmla="*/ 1167943 h 1648157"/>
                  <a:gd name="connsiteX3" fmla="*/ 2579290 w 3673064"/>
                  <a:gd name="connsiteY3" fmla="*/ 1360029 h 1648157"/>
                  <a:gd name="connsiteX4" fmla="*/ 2694424 w 3673064"/>
                  <a:gd name="connsiteY4" fmla="*/ 1360029 h 1648157"/>
                  <a:gd name="connsiteX5" fmla="*/ 2636857 w 3673064"/>
                  <a:gd name="connsiteY5" fmla="*/ 1648157 h 1648157"/>
                  <a:gd name="connsiteX6" fmla="*/ 2406589 w 3673064"/>
                  <a:gd name="connsiteY6" fmla="*/ 1456071 h 1648157"/>
                  <a:gd name="connsiteX7" fmla="*/ 2521723 w 3673064"/>
                  <a:gd name="connsiteY7" fmla="*/ 1360029 h 1648157"/>
                  <a:gd name="connsiteX8" fmla="*/ 2521723 w 3673064"/>
                  <a:gd name="connsiteY8" fmla="*/ 1167943 h 1648157"/>
                  <a:gd name="connsiteX9" fmla="*/ 1994274 w 3673064"/>
                  <a:gd name="connsiteY9" fmla="*/ 941129 h 1648157"/>
                  <a:gd name="connsiteX10" fmla="*/ 1579555 w 3673064"/>
                  <a:gd name="connsiteY10" fmla="*/ 1072387 h 1648157"/>
                  <a:gd name="connsiteX11" fmla="*/ 1715784 w 3673064"/>
                  <a:gd name="connsiteY11" fmla="*/ 1263986 h 1648157"/>
                  <a:gd name="connsiteX12" fmla="*/ 1600650 w 3673064"/>
                  <a:gd name="connsiteY12" fmla="*/ 1263986 h 1648157"/>
                  <a:gd name="connsiteX13" fmla="*/ 1427948 w 3673064"/>
                  <a:gd name="connsiteY13" fmla="*/ 1167943 h 1648157"/>
                  <a:gd name="connsiteX14" fmla="*/ 1485516 w 3673064"/>
                  <a:gd name="connsiteY14" fmla="*/ 783772 h 1648157"/>
                  <a:gd name="connsiteX15" fmla="*/ 1543083 w 3673064"/>
                  <a:gd name="connsiteY15" fmla="*/ 975857 h 1648157"/>
                  <a:gd name="connsiteX16" fmla="*/ 2019196 w 3673064"/>
                  <a:gd name="connsiteY16" fmla="*/ 857500 h 1648157"/>
                  <a:gd name="connsiteX17" fmla="*/ 2386384 w 3673064"/>
                  <a:gd name="connsiteY17" fmla="*/ 1021211 h 1648157"/>
                  <a:gd name="connsiteX18" fmla="*/ 3083328 w 3673064"/>
                  <a:gd name="connsiteY18" fmla="*/ 908991 h 1648157"/>
                  <a:gd name="connsiteX19" fmla="*/ 3320680 w 3673064"/>
                  <a:gd name="connsiteY19" fmla="*/ 806319 h 1648157"/>
                  <a:gd name="connsiteX20" fmla="*/ 2118754 w 3673064"/>
                  <a:gd name="connsiteY20" fmla="*/ 495642 h 1648157"/>
                  <a:gd name="connsiteX21" fmla="*/ 391741 w 3673064"/>
                  <a:gd name="connsiteY21" fmla="*/ 399599 h 1648157"/>
                  <a:gd name="connsiteX22" fmla="*/ 449309 w 3673064"/>
                  <a:gd name="connsiteY22" fmla="*/ 687729 h 1648157"/>
                  <a:gd name="connsiteX23" fmla="*/ 161473 w 3673064"/>
                  <a:gd name="connsiteY23" fmla="*/ 495643 h 1648157"/>
                  <a:gd name="connsiteX24" fmla="*/ 103906 w 3673064"/>
                  <a:gd name="connsiteY24" fmla="*/ 15427 h 1648157"/>
                  <a:gd name="connsiteX25" fmla="*/ 391741 w 3673064"/>
                  <a:gd name="connsiteY25" fmla="*/ 207513 h 1648157"/>
                  <a:gd name="connsiteX26" fmla="*/ 2569255 w 3673064"/>
                  <a:gd name="connsiteY26" fmla="*/ 210816 h 1648157"/>
                  <a:gd name="connsiteX27" fmla="*/ 3529234 w 3673064"/>
                  <a:gd name="connsiteY27" fmla="*/ 624766 h 1648157"/>
                  <a:gd name="connsiteX28" fmla="*/ 3671413 w 3673064"/>
                  <a:gd name="connsiteY28" fmla="*/ 594557 h 1648157"/>
                  <a:gd name="connsiteX29" fmla="*/ 3673064 w 3673064"/>
                  <a:gd name="connsiteY29" fmla="*/ 800170 h 1648157"/>
                  <a:gd name="connsiteX0" fmla="*/ 3673064 w 3673064"/>
                  <a:gd name="connsiteY0" fmla="*/ 800170 h 1648157"/>
                  <a:gd name="connsiteX1" fmla="*/ 3197121 w 3673064"/>
                  <a:gd name="connsiteY1" fmla="*/ 1009207 h 1648157"/>
                  <a:gd name="connsiteX2" fmla="*/ 2694424 w 3673064"/>
                  <a:gd name="connsiteY2" fmla="*/ 1167943 h 1648157"/>
                  <a:gd name="connsiteX3" fmla="*/ 2579290 w 3673064"/>
                  <a:gd name="connsiteY3" fmla="*/ 1360029 h 1648157"/>
                  <a:gd name="connsiteX4" fmla="*/ 2694424 w 3673064"/>
                  <a:gd name="connsiteY4" fmla="*/ 1360029 h 1648157"/>
                  <a:gd name="connsiteX5" fmla="*/ 2636857 w 3673064"/>
                  <a:gd name="connsiteY5" fmla="*/ 1648157 h 1648157"/>
                  <a:gd name="connsiteX6" fmla="*/ 2406589 w 3673064"/>
                  <a:gd name="connsiteY6" fmla="*/ 1456071 h 1648157"/>
                  <a:gd name="connsiteX7" fmla="*/ 2521723 w 3673064"/>
                  <a:gd name="connsiteY7" fmla="*/ 1360029 h 1648157"/>
                  <a:gd name="connsiteX8" fmla="*/ 2521723 w 3673064"/>
                  <a:gd name="connsiteY8" fmla="*/ 1167943 h 1648157"/>
                  <a:gd name="connsiteX9" fmla="*/ 1994274 w 3673064"/>
                  <a:gd name="connsiteY9" fmla="*/ 941129 h 1648157"/>
                  <a:gd name="connsiteX10" fmla="*/ 1579555 w 3673064"/>
                  <a:gd name="connsiteY10" fmla="*/ 1072387 h 1648157"/>
                  <a:gd name="connsiteX11" fmla="*/ 1715784 w 3673064"/>
                  <a:gd name="connsiteY11" fmla="*/ 1263986 h 1648157"/>
                  <a:gd name="connsiteX12" fmla="*/ 1600650 w 3673064"/>
                  <a:gd name="connsiteY12" fmla="*/ 1263986 h 1648157"/>
                  <a:gd name="connsiteX13" fmla="*/ 1427948 w 3673064"/>
                  <a:gd name="connsiteY13" fmla="*/ 1167943 h 1648157"/>
                  <a:gd name="connsiteX14" fmla="*/ 1485516 w 3673064"/>
                  <a:gd name="connsiteY14" fmla="*/ 783772 h 1648157"/>
                  <a:gd name="connsiteX15" fmla="*/ 1543083 w 3673064"/>
                  <a:gd name="connsiteY15" fmla="*/ 975857 h 1648157"/>
                  <a:gd name="connsiteX16" fmla="*/ 2019196 w 3673064"/>
                  <a:gd name="connsiteY16" fmla="*/ 857500 h 1648157"/>
                  <a:gd name="connsiteX17" fmla="*/ 2386384 w 3673064"/>
                  <a:gd name="connsiteY17" fmla="*/ 1021211 h 1648157"/>
                  <a:gd name="connsiteX18" fmla="*/ 3083328 w 3673064"/>
                  <a:gd name="connsiteY18" fmla="*/ 908991 h 1648157"/>
                  <a:gd name="connsiteX19" fmla="*/ 3320680 w 3673064"/>
                  <a:gd name="connsiteY19" fmla="*/ 806319 h 1648157"/>
                  <a:gd name="connsiteX20" fmla="*/ 2118754 w 3673064"/>
                  <a:gd name="connsiteY20" fmla="*/ 495642 h 1648157"/>
                  <a:gd name="connsiteX21" fmla="*/ 391741 w 3673064"/>
                  <a:gd name="connsiteY21" fmla="*/ 399599 h 1648157"/>
                  <a:gd name="connsiteX22" fmla="*/ 449309 w 3673064"/>
                  <a:gd name="connsiteY22" fmla="*/ 687729 h 1648157"/>
                  <a:gd name="connsiteX23" fmla="*/ 161473 w 3673064"/>
                  <a:gd name="connsiteY23" fmla="*/ 495643 h 1648157"/>
                  <a:gd name="connsiteX24" fmla="*/ 103906 w 3673064"/>
                  <a:gd name="connsiteY24" fmla="*/ 15427 h 1648157"/>
                  <a:gd name="connsiteX25" fmla="*/ 391741 w 3673064"/>
                  <a:gd name="connsiteY25" fmla="*/ 207513 h 1648157"/>
                  <a:gd name="connsiteX26" fmla="*/ 2569255 w 3673064"/>
                  <a:gd name="connsiteY26" fmla="*/ 210816 h 1648157"/>
                  <a:gd name="connsiteX27" fmla="*/ 3529234 w 3673064"/>
                  <a:gd name="connsiteY27" fmla="*/ 624766 h 1648157"/>
                  <a:gd name="connsiteX28" fmla="*/ 3671413 w 3673064"/>
                  <a:gd name="connsiteY28" fmla="*/ 594557 h 1648157"/>
                  <a:gd name="connsiteX29" fmla="*/ 3673064 w 3673064"/>
                  <a:gd name="connsiteY29" fmla="*/ 800170 h 1648157"/>
                  <a:gd name="connsiteX0" fmla="*/ 3673064 w 3673064"/>
                  <a:gd name="connsiteY0" fmla="*/ 800170 h 1648157"/>
                  <a:gd name="connsiteX1" fmla="*/ 3197121 w 3673064"/>
                  <a:gd name="connsiteY1" fmla="*/ 1009207 h 1648157"/>
                  <a:gd name="connsiteX2" fmla="*/ 2694424 w 3673064"/>
                  <a:gd name="connsiteY2" fmla="*/ 1167943 h 1648157"/>
                  <a:gd name="connsiteX3" fmla="*/ 2579290 w 3673064"/>
                  <a:gd name="connsiteY3" fmla="*/ 1360029 h 1648157"/>
                  <a:gd name="connsiteX4" fmla="*/ 2694424 w 3673064"/>
                  <a:gd name="connsiteY4" fmla="*/ 1360029 h 1648157"/>
                  <a:gd name="connsiteX5" fmla="*/ 2636857 w 3673064"/>
                  <a:gd name="connsiteY5" fmla="*/ 1648157 h 1648157"/>
                  <a:gd name="connsiteX6" fmla="*/ 2406589 w 3673064"/>
                  <a:gd name="connsiteY6" fmla="*/ 1456071 h 1648157"/>
                  <a:gd name="connsiteX7" fmla="*/ 2521723 w 3673064"/>
                  <a:gd name="connsiteY7" fmla="*/ 1360029 h 1648157"/>
                  <a:gd name="connsiteX8" fmla="*/ 2521723 w 3673064"/>
                  <a:gd name="connsiteY8" fmla="*/ 1167943 h 1648157"/>
                  <a:gd name="connsiteX9" fmla="*/ 1994274 w 3673064"/>
                  <a:gd name="connsiteY9" fmla="*/ 941129 h 1648157"/>
                  <a:gd name="connsiteX10" fmla="*/ 1579555 w 3673064"/>
                  <a:gd name="connsiteY10" fmla="*/ 1072387 h 1648157"/>
                  <a:gd name="connsiteX11" fmla="*/ 1715784 w 3673064"/>
                  <a:gd name="connsiteY11" fmla="*/ 1263986 h 1648157"/>
                  <a:gd name="connsiteX12" fmla="*/ 1600650 w 3673064"/>
                  <a:gd name="connsiteY12" fmla="*/ 1263986 h 1648157"/>
                  <a:gd name="connsiteX13" fmla="*/ 1427948 w 3673064"/>
                  <a:gd name="connsiteY13" fmla="*/ 1167943 h 1648157"/>
                  <a:gd name="connsiteX14" fmla="*/ 1485516 w 3673064"/>
                  <a:gd name="connsiteY14" fmla="*/ 783772 h 1648157"/>
                  <a:gd name="connsiteX15" fmla="*/ 1543083 w 3673064"/>
                  <a:gd name="connsiteY15" fmla="*/ 975857 h 1648157"/>
                  <a:gd name="connsiteX16" fmla="*/ 2019196 w 3673064"/>
                  <a:gd name="connsiteY16" fmla="*/ 857500 h 1648157"/>
                  <a:gd name="connsiteX17" fmla="*/ 2386384 w 3673064"/>
                  <a:gd name="connsiteY17" fmla="*/ 1021211 h 1648157"/>
                  <a:gd name="connsiteX18" fmla="*/ 3083328 w 3673064"/>
                  <a:gd name="connsiteY18" fmla="*/ 908991 h 1648157"/>
                  <a:gd name="connsiteX19" fmla="*/ 3320680 w 3673064"/>
                  <a:gd name="connsiteY19" fmla="*/ 806319 h 1648157"/>
                  <a:gd name="connsiteX20" fmla="*/ 2118754 w 3673064"/>
                  <a:gd name="connsiteY20" fmla="*/ 495642 h 1648157"/>
                  <a:gd name="connsiteX21" fmla="*/ 391741 w 3673064"/>
                  <a:gd name="connsiteY21" fmla="*/ 399599 h 1648157"/>
                  <a:gd name="connsiteX22" fmla="*/ 449309 w 3673064"/>
                  <a:gd name="connsiteY22" fmla="*/ 687729 h 1648157"/>
                  <a:gd name="connsiteX23" fmla="*/ 161473 w 3673064"/>
                  <a:gd name="connsiteY23" fmla="*/ 495643 h 1648157"/>
                  <a:gd name="connsiteX24" fmla="*/ 103906 w 3673064"/>
                  <a:gd name="connsiteY24" fmla="*/ 15427 h 1648157"/>
                  <a:gd name="connsiteX25" fmla="*/ 391741 w 3673064"/>
                  <a:gd name="connsiteY25" fmla="*/ 207513 h 1648157"/>
                  <a:gd name="connsiteX26" fmla="*/ 2569255 w 3673064"/>
                  <a:gd name="connsiteY26" fmla="*/ 210816 h 1648157"/>
                  <a:gd name="connsiteX27" fmla="*/ 3529234 w 3673064"/>
                  <a:gd name="connsiteY27" fmla="*/ 624766 h 1648157"/>
                  <a:gd name="connsiteX28" fmla="*/ 3671413 w 3673064"/>
                  <a:gd name="connsiteY28" fmla="*/ 594557 h 1648157"/>
                  <a:gd name="connsiteX29" fmla="*/ 3673064 w 3673064"/>
                  <a:gd name="connsiteY29" fmla="*/ 800170 h 1648157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99634 w 3580957"/>
                  <a:gd name="connsiteY21" fmla="*/ 384172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99634 w 3580957"/>
                  <a:gd name="connsiteY25" fmla="*/ 192086 h 1632730"/>
                  <a:gd name="connsiteX26" fmla="*/ 2477148 w 3580957"/>
                  <a:gd name="connsiteY26" fmla="*/ 19538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99634 w 3580957"/>
                  <a:gd name="connsiteY21" fmla="*/ 384172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184500 w 3580957"/>
                  <a:gd name="connsiteY25" fmla="*/ 192086 h 1632730"/>
                  <a:gd name="connsiteX26" fmla="*/ 2477148 w 3580957"/>
                  <a:gd name="connsiteY26" fmla="*/ 19538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42067 w 3580957"/>
                  <a:gd name="connsiteY21" fmla="*/ 384171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184500 w 3580957"/>
                  <a:gd name="connsiteY25" fmla="*/ 192086 h 1632730"/>
                  <a:gd name="connsiteX26" fmla="*/ 2477148 w 3580957"/>
                  <a:gd name="connsiteY26" fmla="*/ 19538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42067 w 3580957"/>
                  <a:gd name="connsiteY21" fmla="*/ 384171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184500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42067 w 3580957"/>
                  <a:gd name="connsiteY21" fmla="*/ 384171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472336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42067 w 3580957"/>
                  <a:gd name="connsiteY21" fmla="*/ 384171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357202 w 3580957"/>
                  <a:gd name="connsiteY22" fmla="*/ 672302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529903 w 3580957"/>
                  <a:gd name="connsiteY22" fmla="*/ 864386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299634 w 3580957"/>
                  <a:gd name="connsiteY22" fmla="*/ 576257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42067 w 3580957"/>
                  <a:gd name="connsiteY21" fmla="*/ 384171 h 1632730"/>
                  <a:gd name="connsiteX22" fmla="*/ 299634 w 3580957"/>
                  <a:gd name="connsiteY22" fmla="*/ 576257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299634 w 3580957"/>
                  <a:gd name="connsiteY21" fmla="*/ 384171 h 1632730"/>
                  <a:gd name="connsiteX22" fmla="*/ 299634 w 3580957"/>
                  <a:gd name="connsiteY22" fmla="*/ 576257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299634 w 3580957"/>
                  <a:gd name="connsiteY22" fmla="*/ 576257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357201 w 3580957"/>
                  <a:gd name="connsiteY22" fmla="*/ 768343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242067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80957 w 3580957"/>
                  <a:gd name="connsiteY0" fmla="*/ 784743 h 1632730"/>
                  <a:gd name="connsiteX1" fmla="*/ 3105014 w 3580957"/>
                  <a:gd name="connsiteY1" fmla="*/ 993780 h 1632730"/>
                  <a:gd name="connsiteX2" fmla="*/ 2602317 w 3580957"/>
                  <a:gd name="connsiteY2" fmla="*/ 1152516 h 1632730"/>
                  <a:gd name="connsiteX3" fmla="*/ 2487183 w 3580957"/>
                  <a:gd name="connsiteY3" fmla="*/ 1344602 h 1632730"/>
                  <a:gd name="connsiteX4" fmla="*/ 2602317 w 3580957"/>
                  <a:gd name="connsiteY4" fmla="*/ 1344602 h 1632730"/>
                  <a:gd name="connsiteX5" fmla="*/ 2544750 w 3580957"/>
                  <a:gd name="connsiteY5" fmla="*/ 1632730 h 1632730"/>
                  <a:gd name="connsiteX6" fmla="*/ 2314482 w 3580957"/>
                  <a:gd name="connsiteY6" fmla="*/ 1440644 h 1632730"/>
                  <a:gd name="connsiteX7" fmla="*/ 2429616 w 3580957"/>
                  <a:gd name="connsiteY7" fmla="*/ 1344602 h 1632730"/>
                  <a:gd name="connsiteX8" fmla="*/ 2429616 w 3580957"/>
                  <a:gd name="connsiteY8" fmla="*/ 1152516 h 1632730"/>
                  <a:gd name="connsiteX9" fmla="*/ 1902167 w 3580957"/>
                  <a:gd name="connsiteY9" fmla="*/ 925702 h 1632730"/>
                  <a:gd name="connsiteX10" fmla="*/ 1487448 w 3580957"/>
                  <a:gd name="connsiteY10" fmla="*/ 1056960 h 1632730"/>
                  <a:gd name="connsiteX11" fmla="*/ 1623677 w 3580957"/>
                  <a:gd name="connsiteY11" fmla="*/ 1248559 h 1632730"/>
                  <a:gd name="connsiteX12" fmla="*/ 1508543 w 3580957"/>
                  <a:gd name="connsiteY12" fmla="*/ 1248559 h 1632730"/>
                  <a:gd name="connsiteX13" fmla="*/ 1335841 w 3580957"/>
                  <a:gd name="connsiteY13" fmla="*/ 1152516 h 1632730"/>
                  <a:gd name="connsiteX14" fmla="*/ 1393409 w 3580957"/>
                  <a:gd name="connsiteY14" fmla="*/ 768345 h 1632730"/>
                  <a:gd name="connsiteX15" fmla="*/ 1450976 w 3580957"/>
                  <a:gd name="connsiteY15" fmla="*/ 960430 h 1632730"/>
                  <a:gd name="connsiteX16" fmla="*/ 1927089 w 3580957"/>
                  <a:gd name="connsiteY16" fmla="*/ 842073 h 1632730"/>
                  <a:gd name="connsiteX17" fmla="*/ 2294277 w 3580957"/>
                  <a:gd name="connsiteY17" fmla="*/ 1005784 h 1632730"/>
                  <a:gd name="connsiteX18" fmla="*/ 2991221 w 3580957"/>
                  <a:gd name="connsiteY18" fmla="*/ 893564 h 1632730"/>
                  <a:gd name="connsiteX19" fmla="*/ 3228573 w 3580957"/>
                  <a:gd name="connsiteY19" fmla="*/ 790892 h 1632730"/>
                  <a:gd name="connsiteX20" fmla="*/ 2026647 w 3580957"/>
                  <a:gd name="connsiteY20" fmla="*/ 480215 h 1632730"/>
                  <a:gd name="connsiteX21" fmla="*/ 472336 w 3580957"/>
                  <a:gd name="connsiteY21" fmla="*/ 384171 h 1632730"/>
                  <a:gd name="connsiteX22" fmla="*/ 357201 w 3580957"/>
                  <a:gd name="connsiteY22" fmla="*/ 768343 h 1632730"/>
                  <a:gd name="connsiteX23" fmla="*/ 69366 w 3580957"/>
                  <a:gd name="connsiteY23" fmla="*/ 480216 h 1632730"/>
                  <a:gd name="connsiteX24" fmla="*/ 11799 w 3580957"/>
                  <a:gd name="connsiteY24" fmla="*/ 0 h 1632730"/>
                  <a:gd name="connsiteX25" fmla="*/ 357201 w 3580957"/>
                  <a:gd name="connsiteY25" fmla="*/ 192086 h 1632730"/>
                  <a:gd name="connsiteX26" fmla="*/ 2429616 w 3580957"/>
                  <a:gd name="connsiteY26" fmla="*/ 288129 h 1632730"/>
                  <a:gd name="connsiteX27" fmla="*/ 3437127 w 3580957"/>
                  <a:gd name="connsiteY27" fmla="*/ 609339 h 1632730"/>
                  <a:gd name="connsiteX28" fmla="*/ 3579306 w 3580957"/>
                  <a:gd name="connsiteY28" fmla="*/ 579130 h 1632730"/>
                  <a:gd name="connsiteX29" fmla="*/ 3580957 w 3580957"/>
                  <a:gd name="connsiteY29" fmla="*/ 784743 h 1632730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672302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672302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672302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672302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672302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64252 w 3564252"/>
                  <a:gd name="connsiteY0" fmla="*/ 976829 h 1824816"/>
                  <a:gd name="connsiteX1" fmla="*/ 3088309 w 3564252"/>
                  <a:gd name="connsiteY1" fmla="*/ 1185866 h 1824816"/>
                  <a:gd name="connsiteX2" fmla="*/ 2585612 w 3564252"/>
                  <a:gd name="connsiteY2" fmla="*/ 1344602 h 1824816"/>
                  <a:gd name="connsiteX3" fmla="*/ 2470478 w 3564252"/>
                  <a:gd name="connsiteY3" fmla="*/ 1536688 h 1824816"/>
                  <a:gd name="connsiteX4" fmla="*/ 2585612 w 3564252"/>
                  <a:gd name="connsiteY4" fmla="*/ 1536688 h 1824816"/>
                  <a:gd name="connsiteX5" fmla="*/ 2528045 w 3564252"/>
                  <a:gd name="connsiteY5" fmla="*/ 1824816 h 1824816"/>
                  <a:gd name="connsiteX6" fmla="*/ 2297777 w 3564252"/>
                  <a:gd name="connsiteY6" fmla="*/ 1632730 h 1824816"/>
                  <a:gd name="connsiteX7" fmla="*/ 2412911 w 3564252"/>
                  <a:gd name="connsiteY7" fmla="*/ 1536688 h 1824816"/>
                  <a:gd name="connsiteX8" fmla="*/ 2412911 w 3564252"/>
                  <a:gd name="connsiteY8" fmla="*/ 1344602 h 1824816"/>
                  <a:gd name="connsiteX9" fmla="*/ 1885462 w 3564252"/>
                  <a:gd name="connsiteY9" fmla="*/ 1117788 h 1824816"/>
                  <a:gd name="connsiteX10" fmla="*/ 1470743 w 3564252"/>
                  <a:gd name="connsiteY10" fmla="*/ 1249046 h 1824816"/>
                  <a:gd name="connsiteX11" fmla="*/ 1606972 w 3564252"/>
                  <a:gd name="connsiteY11" fmla="*/ 1440645 h 1824816"/>
                  <a:gd name="connsiteX12" fmla="*/ 1491838 w 3564252"/>
                  <a:gd name="connsiteY12" fmla="*/ 1440645 h 1824816"/>
                  <a:gd name="connsiteX13" fmla="*/ 1319136 w 3564252"/>
                  <a:gd name="connsiteY13" fmla="*/ 1344602 h 1824816"/>
                  <a:gd name="connsiteX14" fmla="*/ 1376704 w 3564252"/>
                  <a:gd name="connsiteY14" fmla="*/ 960431 h 1824816"/>
                  <a:gd name="connsiteX15" fmla="*/ 1434271 w 3564252"/>
                  <a:gd name="connsiteY15" fmla="*/ 1152516 h 1824816"/>
                  <a:gd name="connsiteX16" fmla="*/ 1910384 w 3564252"/>
                  <a:gd name="connsiteY16" fmla="*/ 1034159 h 1824816"/>
                  <a:gd name="connsiteX17" fmla="*/ 2277572 w 3564252"/>
                  <a:gd name="connsiteY17" fmla="*/ 1197870 h 1824816"/>
                  <a:gd name="connsiteX18" fmla="*/ 2974516 w 3564252"/>
                  <a:gd name="connsiteY18" fmla="*/ 1085650 h 1824816"/>
                  <a:gd name="connsiteX19" fmla="*/ 3211868 w 3564252"/>
                  <a:gd name="connsiteY19" fmla="*/ 982978 h 1824816"/>
                  <a:gd name="connsiteX20" fmla="*/ 2009942 w 3564252"/>
                  <a:gd name="connsiteY20" fmla="*/ 672301 h 1824816"/>
                  <a:gd name="connsiteX21" fmla="*/ 455631 w 3564252"/>
                  <a:gd name="connsiteY21" fmla="*/ 576257 h 1824816"/>
                  <a:gd name="connsiteX22" fmla="*/ 340496 w 3564252"/>
                  <a:gd name="connsiteY22" fmla="*/ 960429 h 1824816"/>
                  <a:gd name="connsiteX23" fmla="*/ 52661 w 3564252"/>
                  <a:gd name="connsiteY23" fmla="*/ 480214 h 1824816"/>
                  <a:gd name="connsiteX24" fmla="*/ 167795 w 3564252"/>
                  <a:gd name="connsiteY24" fmla="*/ 0 h 1824816"/>
                  <a:gd name="connsiteX25" fmla="*/ 340496 w 3564252"/>
                  <a:gd name="connsiteY25" fmla="*/ 384172 h 1824816"/>
                  <a:gd name="connsiteX26" fmla="*/ 2412911 w 3564252"/>
                  <a:gd name="connsiteY26" fmla="*/ 480215 h 1824816"/>
                  <a:gd name="connsiteX27" fmla="*/ 3420422 w 3564252"/>
                  <a:gd name="connsiteY27" fmla="*/ 801425 h 1824816"/>
                  <a:gd name="connsiteX28" fmla="*/ 3562601 w 3564252"/>
                  <a:gd name="connsiteY28" fmla="*/ 771216 h 1824816"/>
                  <a:gd name="connsiteX29" fmla="*/ 3564252 w 3564252"/>
                  <a:gd name="connsiteY29" fmla="*/ 976829 h 1824816"/>
                  <a:gd name="connsiteX0" fmla="*/ 3511591 w 3511591"/>
                  <a:gd name="connsiteY0" fmla="*/ 976829 h 1824816"/>
                  <a:gd name="connsiteX1" fmla="*/ 3035648 w 3511591"/>
                  <a:gd name="connsiteY1" fmla="*/ 1185866 h 1824816"/>
                  <a:gd name="connsiteX2" fmla="*/ 2532951 w 3511591"/>
                  <a:gd name="connsiteY2" fmla="*/ 1344602 h 1824816"/>
                  <a:gd name="connsiteX3" fmla="*/ 2417817 w 3511591"/>
                  <a:gd name="connsiteY3" fmla="*/ 1536688 h 1824816"/>
                  <a:gd name="connsiteX4" fmla="*/ 2532951 w 3511591"/>
                  <a:gd name="connsiteY4" fmla="*/ 1536688 h 1824816"/>
                  <a:gd name="connsiteX5" fmla="*/ 2475384 w 3511591"/>
                  <a:gd name="connsiteY5" fmla="*/ 1824816 h 1824816"/>
                  <a:gd name="connsiteX6" fmla="*/ 2245116 w 3511591"/>
                  <a:gd name="connsiteY6" fmla="*/ 1632730 h 1824816"/>
                  <a:gd name="connsiteX7" fmla="*/ 2360250 w 3511591"/>
                  <a:gd name="connsiteY7" fmla="*/ 1536688 h 1824816"/>
                  <a:gd name="connsiteX8" fmla="*/ 2360250 w 3511591"/>
                  <a:gd name="connsiteY8" fmla="*/ 1344602 h 1824816"/>
                  <a:gd name="connsiteX9" fmla="*/ 1832801 w 3511591"/>
                  <a:gd name="connsiteY9" fmla="*/ 1117788 h 1824816"/>
                  <a:gd name="connsiteX10" fmla="*/ 1418082 w 3511591"/>
                  <a:gd name="connsiteY10" fmla="*/ 1249046 h 1824816"/>
                  <a:gd name="connsiteX11" fmla="*/ 1554311 w 3511591"/>
                  <a:gd name="connsiteY11" fmla="*/ 1440645 h 1824816"/>
                  <a:gd name="connsiteX12" fmla="*/ 1439177 w 3511591"/>
                  <a:gd name="connsiteY12" fmla="*/ 1440645 h 1824816"/>
                  <a:gd name="connsiteX13" fmla="*/ 1266475 w 3511591"/>
                  <a:gd name="connsiteY13" fmla="*/ 1344602 h 1824816"/>
                  <a:gd name="connsiteX14" fmla="*/ 1324043 w 3511591"/>
                  <a:gd name="connsiteY14" fmla="*/ 960431 h 1824816"/>
                  <a:gd name="connsiteX15" fmla="*/ 1381610 w 3511591"/>
                  <a:gd name="connsiteY15" fmla="*/ 1152516 h 1824816"/>
                  <a:gd name="connsiteX16" fmla="*/ 1857723 w 3511591"/>
                  <a:gd name="connsiteY16" fmla="*/ 1034159 h 1824816"/>
                  <a:gd name="connsiteX17" fmla="*/ 2224911 w 3511591"/>
                  <a:gd name="connsiteY17" fmla="*/ 1197870 h 1824816"/>
                  <a:gd name="connsiteX18" fmla="*/ 2921855 w 3511591"/>
                  <a:gd name="connsiteY18" fmla="*/ 1085650 h 1824816"/>
                  <a:gd name="connsiteX19" fmla="*/ 3159207 w 3511591"/>
                  <a:gd name="connsiteY19" fmla="*/ 982978 h 1824816"/>
                  <a:gd name="connsiteX20" fmla="*/ 1957281 w 3511591"/>
                  <a:gd name="connsiteY20" fmla="*/ 672301 h 1824816"/>
                  <a:gd name="connsiteX21" fmla="*/ 402970 w 3511591"/>
                  <a:gd name="connsiteY21" fmla="*/ 576257 h 1824816"/>
                  <a:gd name="connsiteX22" fmla="*/ 287835 w 3511591"/>
                  <a:gd name="connsiteY22" fmla="*/ 960429 h 1824816"/>
                  <a:gd name="connsiteX23" fmla="*/ 0 w 3511591"/>
                  <a:gd name="connsiteY23" fmla="*/ 480214 h 1824816"/>
                  <a:gd name="connsiteX24" fmla="*/ 115134 w 3511591"/>
                  <a:gd name="connsiteY24" fmla="*/ 0 h 1824816"/>
                  <a:gd name="connsiteX25" fmla="*/ 287835 w 3511591"/>
                  <a:gd name="connsiteY25" fmla="*/ 384172 h 1824816"/>
                  <a:gd name="connsiteX26" fmla="*/ 2360250 w 3511591"/>
                  <a:gd name="connsiteY26" fmla="*/ 480215 h 1824816"/>
                  <a:gd name="connsiteX27" fmla="*/ 3367761 w 3511591"/>
                  <a:gd name="connsiteY27" fmla="*/ 801425 h 1824816"/>
                  <a:gd name="connsiteX28" fmla="*/ 3509940 w 3511591"/>
                  <a:gd name="connsiteY28" fmla="*/ 771216 h 1824816"/>
                  <a:gd name="connsiteX29" fmla="*/ 3511591 w 3511591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480215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480215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480215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480215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576257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576257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  <a:gd name="connsiteX0" fmla="*/ 3569158 w 3569158"/>
                  <a:gd name="connsiteY0" fmla="*/ 976829 h 1824816"/>
                  <a:gd name="connsiteX1" fmla="*/ 3093215 w 3569158"/>
                  <a:gd name="connsiteY1" fmla="*/ 1185866 h 1824816"/>
                  <a:gd name="connsiteX2" fmla="*/ 2590518 w 3569158"/>
                  <a:gd name="connsiteY2" fmla="*/ 1344602 h 1824816"/>
                  <a:gd name="connsiteX3" fmla="*/ 2475384 w 3569158"/>
                  <a:gd name="connsiteY3" fmla="*/ 1536688 h 1824816"/>
                  <a:gd name="connsiteX4" fmla="*/ 2590518 w 3569158"/>
                  <a:gd name="connsiteY4" fmla="*/ 1536688 h 1824816"/>
                  <a:gd name="connsiteX5" fmla="*/ 2532951 w 3569158"/>
                  <a:gd name="connsiteY5" fmla="*/ 1824816 h 1824816"/>
                  <a:gd name="connsiteX6" fmla="*/ 2302683 w 3569158"/>
                  <a:gd name="connsiteY6" fmla="*/ 1632730 h 1824816"/>
                  <a:gd name="connsiteX7" fmla="*/ 2417817 w 3569158"/>
                  <a:gd name="connsiteY7" fmla="*/ 1536688 h 1824816"/>
                  <a:gd name="connsiteX8" fmla="*/ 2417817 w 3569158"/>
                  <a:gd name="connsiteY8" fmla="*/ 1344602 h 1824816"/>
                  <a:gd name="connsiteX9" fmla="*/ 1890368 w 3569158"/>
                  <a:gd name="connsiteY9" fmla="*/ 1117788 h 1824816"/>
                  <a:gd name="connsiteX10" fmla="*/ 1475649 w 3569158"/>
                  <a:gd name="connsiteY10" fmla="*/ 1249046 h 1824816"/>
                  <a:gd name="connsiteX11" fmla="*/ 1611878 w 3569158"/>
                  <a:gd name="connsiteY11" fmla="*/ 1440645 h 1824816"/>
                  <a:gd name="connsiteX12" fmla="*/ 1496744 w 3569158"/>
                  <a:gd name="connsiteY12" fmla="*/ 1440645 h 1824816"/>
                  <a:gd name="connsiteX13" fmla="*/ 1324042 w 3569158"/>
                  <a:gd name="connsiteY13" fmla="*/ 1344602 h 1824816"/>
                  <a:gd name="connsiteX14" fmla="*/ 1381610 w 3569158"/>
                  <a:gd name="connsiteY14" fmla="*/ 960431 h 1824816"/>
                  <a:gd name="connsiteX15" fmla="*/ 1439177 w 3569158"/>
                  <a:gd name="connsiteY15" fmla="*/ 1152516 h 1824816"/>
                  <a:gd name="connsiteX16" fmla="*/ 1915290 w 3569158"/>
                  <a:gd name="connsiteY16" fmla="*/ 1034159 h 1824816"/>
                  <a:gd name="connsiteX17" fmla="*/ 2282478 w 3569158"/>
                  <a:gd name="connsiteY17" fmla="*/ 1197870 h 1824816"/>
                  <a:gd name="connsiteX18" fmla="*/ 2979422 w 3569158"/>
                  <a:gd name="connsiteY18" fmla="*/ 1085650 h 1824816"/>
                  <a:gd name="connsiteX19" fmla="*/ 3216774 w 3569158"/>
                  <a:gd name="connsiteY19" fmla="*/ 982978 h 1824816"/>
                  <a:gd name="connsiteX20" fmla="*/ 2014848 w 3569158"/>
                  <a:gd name="connsiteY20" fmla="*/ 672301 h 1824816"/>
                  <a:gd name="connsiteX21" fmla="*/ 460537 w 3569158"/>
                  <a:gd name="connsiteY21" fmla="*/ 576257 h 1824816"/>
                  <a:gd name="connsiteX22" fmla="*/ 345402 w 3569158"/>
                  <a:gd name="connsiteY22" fmla="*/ 960429 h 1824816"/>
                  <a:gd name="connsiteX23" fmla="*/ 0 w 3569158"/>
                  <a:gd name="connsiteY23" fmla="*/ 576257 h 1824816"/>
                  <a:gd name="connsiteX24" fmla="*/ 172701 w 3569158"/>
                  <a:gd name="connsiteY24" fmla="*/ 0 h 1824816"/>
                  <a:gd name="connsiteX25" fmla="*/ 345402 w 3569158"/>
                  <a:gd name="connsiteY25" fmla="*/ 384172 h 1824816"/>
                  <a:gd name="connsiteX26" fmla="*/ 2417817 w 3569158"/>
                  <a:gd name="connsiteY26" fmla="*/ 576257 h 1824816"/>
                  <a:gd name="connsiteX27" fmla="*/ 3425328 w 3569158"/>
                  <a:gd name="connsiteY27" fmla="*/ 801425 h 1824816"/>
                  <a:gd name="connsiteX28" fmla="*/ 3567507 w 3569158"/>
                  <a:gd name="connsiteY28" fmla="*/ 771216 h 1824816"/>
                  <a:gd name="connsiteX29" fmla="*/ 3569158 w 3569158"/>
                  <a:gd name="connsiteY29" fmla="*/ 976829 h 182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569158" h="1824816">
                    <a:moveTo>
                      <a:pt x="3569158" y="976829"/>
                    </a:moveTo>
                    <a:cubicBezTo>
                      <a:pt x="3369221" y="955183"/>
                      <a:pt x="3256322" y="1124570"/>
                      <a:pt x="3093215" y="1185866"/>
                    </a:cubicBezTo>
                    <a:cubicBezTo>
                      <a:pt x="2930108" y="1247162"/>
                      <a:pt x="2693490" y="1286132"/>
                      <a:pt x="2590518" y="1344602"/>
                    </a:cubicBezTo>
                    <a:cubicBezTo>
                      <a:pt x="2487546" y="1403072"/>
                      <a:pt x="2487107" y="1489796"/>
                      <a:pt x="2475384" y="1536688"/>
                    </a:cubicBezTo>
                    <a:lnTo>
                      <a:pt x="2590518" y="1536688"/>
                    </a:lnTo>
                    <a:cubicBezTo>
                      <a:pt x="2527385" y="1628152"/>
                      <a:pt x="2586559" y="1685727"/>
                      <a:pt x="2532951" y="1824816"/>
                    </a:cubicBezTo>
                    <a:cubicBezTo>
                      <a:pt x="2493141" y="1680354"/>
                      <a:pt x="2342493" y="1724805"/>
                      <a:pt x="2302683" y="1632730"/>
                    </a:cubicBezTo>
                    <a:lnTo>
                      <a:pt x="2417817" y="1536688"/>
                    </a:lnTo>
                    <a:cubicBezTo>
                      <a:pt x="2412993" y="1487475"/>
                      <a:pt x="2361928" y="1487441"/>
                      <a:pt x="2417817" y="1344602"/>
                    </a:cubicBezTo>
                    <a:cubicBezTo>
                      <a:pt x="2261832" y="1258191"/>
                      <a:pt x="2047396" y="1133714"/>
                      <a:pt x="1890368" y="1117788"/>
                    </a:cubicBezTo>
                    <a:cubicBezTo>
                      <a:pt x="1733340" y="1101862"/>
                      <a:pt x="1545021" y="1221219"/>
                      <a:pt x="1475649" y="1249046"/>
                    </a:cubicBezTo>
                    <a:cubicBezTo>
                      <a:pt x="1442736" y="1287428"/>
                      <a:pt x="1618150" y="1396841"/>
                      <a:pt x="1611878" y="1440645"/>
                    </a:cubicBezTo>
                    <a:cubicBezTo>
                      <a:pt x="1599258" y="1446362"/>
                      <a:pt x="1544717" y="1456652"/>
                      <a:pt x="1496744" y="1440645"/>
                    </a:cubicBezTo>
                    <a:cubicBezTo>
                      <a:pt x="1448771" y="1424638"/>
                      <a:pt x="1391133" y="1387478"/>
                      <a:pt x="1324042" y="1344602"/>
                    </a:cubicBezTo>
                    <a:cubicBezTo>
                      <a:pt x="1324958" y="1318958"/>
                      <a:pt x="1371914" y="1163019"/>
                      <a:pt x="1381610" y="960431"/>
                    </a:cubicBezTo>
                    <a:cubicBezTo>
                      <a:pt x="1437896" y="944334"/>
                      <a:pt x="1350230" y="1140228"/>
                      <a:pt x="1439177" y="1152516"/>
                    </a:cubicBezTo>
                    <a:cubicBezTo>
                      <a:pt x="1528124" y="1164804"/>
                      <a:pt x="1774740" y="1026600"/>
                      <a:pt x="1915290" y="1034159"/>
                    </a:cubicBezTo>
                    <a:cubicBezTo>
                      <a:pt x="2055840" y="1041718"/>
                      <a:pt x="2113232" y="1186215"/>
                      <a:pt x="2282478" y="1197870"/>
                    </a:cubicBezTo>
                    <a:cubicBezTo>
                      <a:pt x="2558390" y="1180748"/>
                      <a:pt x="2720809" y="1143727"/>
                      <a:pt x="2979422" y="1085650"/>
                    </a:cubicBezTo>
                    <a:cubicBezTo>
                      <a:pt x="3220108" y="1015858"/>
                      <a:pt x="3132810" y="1022238"/>
                      <a:pt x="3216774" y="982978"/>
                    </a:cubicBezTo>
                    <a:cubicBezTo>
                      <a:pt x="3063551" y="870922"/>
                      <a:pt x="2474221" y="740088"/>
                      <a:pt x="2014848" y="672301"/>
                    </a:cubicBezTo>
                    <a:cubicBezTo>
                      <a:pt x="1555475" y="604514"/>
                      <a:pt x="586846" y="617963"/>
                      <a:pt x="460537" y="576257"/>
                    </a:cubicBezTo>
                    <a:cubicBezTo>
                      <a:pt x="463136" y="610740"/>
                      <a:pt x="185453" y="407315"/>
                      <a:pt x="345402" y="960429"/>
                    </a:cubicBezTo>
                    <a:cubicBezTo>
                      <a:pt x="314312" y="937058"/>
                      <a:pt x="241053" y="572049"/>
                      <a:pt x="0" y="576257"/>
                    </a:cubicBezTo>
                    <a:cubicBezTo>
                      <a:pt x="139229" y="268571"/>
                      <a:pt x="203118" y="106227"/>
                      <a:pt x="172701" y="0"/>
                    </a:cubicBezTo>
                    <a:cubicBezTo>
                      <a:pt x="314701" y="204892"/>
                      <a:pt x="287835" y="448200"/>
                      <a:pt x="345402" y="384172"/>
                    </a:cubicBezTo>
                    <a:cubicBezTo>
                      <a:pt x="502579" y="472782"/>
                      <a:pt x="1904496" y="506715"/>
                      <a:pt x="2417817" y="576257"/>
                    </a:cubicBezTo>
                    <a:cubicBezTo>
                      <a:pt x="3184433" y="773856"/>
                      <a:pt x="3241635" y="732085"/>
                      <a:pt x="3425328" y="801425"/>
                    </a:cubicBezTo>
                    <a:cubicBezTo>
                      <a:pt x="3509636" y="821270"/>
                      <a:pt x="3525737" y="777513"/>
                      <a:pt x="3567507" y="771216"/>
                    </a:cubicBezTo>
                    <a:cubicBezTo>
                      <a:pt x="3568057" y="914519"/>
                      <a:pt x="3568608" y="833526"/>
                      <a:pt x="3569158" y="976829"/>
                    </a:cubicBezTo>
                    <a:close/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6" name="Group 195"/>
              <p:cNvGrpSpPr>
                <a:grpSpLocks/>
              </p:cNvGrpSpPr>
              <p:nvPr/>
            </p:nvGrpSpPr>
            <p:grpSpPr bwMode="auto">
              <a:xfrm rot="20741005">
                <a:off x="5109627" y="4576083"/>
                <a:ext cx="1154112" cy="1958975"/>
                <a:chOff x="3600926" y="2743529"/>
                <a:chExt cx="1413517" cy="2397326"/>
              </a:xfrm>
            </p:grpSpPr>
            <p:sp>
              <p:nvSpPr>
                <p:cNvPr id="106" name="Freeform 489"/>
                <p:cNvSpPr>
                  <a:spLocks/>
                </p:cNvSpPr>
                <p:nvPr/>
              </p:nvSpPr>
              <p:spPr bwMode="auto">
                <a:xfrm rot="-927130">
                  <a:off x="4347166" y="2743529"/>
                  <a:ext cx="667277" cy="2355105"/>
                </a:xfrm>
                <a:custGeom>
                  <a:avLst/>
                  <a:gdLst>
                    <a:gd name="T0" fmla="*/ 0 w 1659"/>
                    <a:gd name="T1" fmla="*/ 0 h 4705"/>
                    <a:gd name="T2" fmla="*/ 2147483647 w 1659"/>
                    <a:gd name="T3" fmla="*/ 2147483647 h 4705"/>
                    <a:gd name="T4" fmla="*/ 2147483647 w 1659"/>
                    <a:gd name="T5" fmla="*/ 2147483647 h 4705"/>
                    <a:gd name="T6" fmla="*/ 2147483647 w 1659"/>
                    <a:gd name="T7" fmla="*/ 2147483647 h 4705"/>
                    <a:gd name="T8" fmla="*/ 2147483647 w 1659"/>
                    <a:gd name="T9" fmla="*/ 2147483647 h 4705"/>
                    <a:gd name="T10" fmla="*/ 2147483647 w 1659"/>
                    <a:gd name="T11" fmla="*/ 2147483647 h 4705"/>
                    <a:gd name="T12" fmla="*/ 2147483647 w 1659"/>
                    <a:gd name="T13" fmla="*/ 2147483647 h 4705"/>
                    <a:gd name="T14" fmla="*/ 2147483647 w 1659"/>
                    <a:gd name="T15" fmla="*/ 2147483647 h 4705"/>
                    <a:gd name="T16" fmla="*/ 2147483647 w 1659"/>
                    <a:gd name="T17" fmla="*/ 2147483647 h 47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59"/>
                    <a:gd name="T28" fmla="*/ 0 h 4705"/>
                    <a:gd name="T29" fmla="*/ 1659 w 1659"/>
                    <a:gd name="T30" fmla="*/ 4705 h 47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59" h="4705">
                      <a:moveTo>
                        <a:pt x="0" y="0"/>
                      </a:moveTo>
                      <a:cubicBezTo>
                        <a:pt x="46" y="344"/>
                        <a:pt x="220" y="660"/>
                        <a:pt x="330" y="985"/>
                      </a:cubicBezTo>
                      <a:cubicBezTo>
                        <a:pt x="461" y="1383"/>
                        <a:pt x="454" y="1808"/>
                        <a:pt x="558" y="2208"/>
                      </a:cubicBezTo>
                      <a:cubicBezTo>
                        <a:pt x="596" y="2356"/>
                        <a:pt x="708" y="2497"/>
                        <a:pt x="779" y="2635"/>
                      </a:cubicBezTo>
                      <a:cubicBezTo>
                        <a:pt x="941" y="2954"/>
                        <a:pt x="1085" y="3290"/>
                        <a:pt x="1226" y="3616"/>
                      </a:cubicBezTo>
                      <a:cubicBezTo>
                        <a:pt x="1296" y="3782"/>
                        <a:pt x="1338" y="3956"/>
                        <a:pt x="1412" y="4122"/>
                      </a:cubicBezTo>
                      <a:cubicBezTo>
                        <a:pt x="1445" y="4197"/>
                        <a:pt x="1541" y="4311"/>
                        <a:pt x="1561" y="4394"/>
                      </a:cubicBezTo>
                      <a:cubicBezTo>
                        <a:pt x="1579" y="4466"/>
                        <a:pt x="1618" y="4519"/>
                        <a:pt x="1627" y="4591"/>
                      </a:cubicBezTo>
                      <a:cubicBezTo>
                        <a:pt x="1643" y="4705"/>
                        <a:pt x="1594" y="4691"/>
                        <a:pt x="1659" y="47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90"/>
                <p:cNvSpPr>
                  <a:spLocks/>
                </p:cNvSpPr>
                <p:nvPr/>
              </p:nvSpPr>
              <p:spPr bwMode="auto">
                <a:xfrm rot="-927130">
                  <a:off x="4279996" y="2785750"/>
                  <a:ext cx="667277" cy="2355105"/>
                </a:xfrm>
                <a:custGeom>
                  <a:avLst/>
                  <a:gdLst>
                    <a:gd name="T0" fmla="*/ 0 w 1659"/>
                    <a:gd name="T1" fmla="*/ 0 h 4705"/>
                    <a:gd name="T2" fmla="*/ 2147483647 w 1659"/>
                    <a:gd name="T3" fmla="*/ 2147483647 h 4705"/>
                    <a:gd name="T4" fmla="*/ 2147483647 w 1659"/>
                    <a:gd name="T5" fmla="*/ 2147483647 h 4705"/>
                    <a:gd name="T6" fmla="*/ 2147483647 w 1659"/>
                    <a:gd name="T7" fmla="*/ 2147483647 h 4705"/>
                    <a:gd name="T8" fmla="*/ 2147483647 w 1659"/>
                    <a:gd name="T9" fmla="*/ 2147483647 h 4705"/>
                    <a:gd name="T10" fmla="*/ 2147483647 w 1659"/>
                    <a:gd name="T11" fmla="*/ 2147483647 h 4705"/>
                    <a:gd name="T12" fmla="*/ 2147483647 w 1659"/>
                    <a:gd name="T13" fmla="*/ 2147483647 h 4705"/>
                    <a:gd name="T14" fmla="*/ 2147483647 w 1659"/>
                    <a:gd name="T15" fmla="*/ 2147483647 h 4705"/>
                    <a:gd name="T16" fmla="*/ 2147483647 w 1659"/>
                    <a:gd name="T17" fmla="*/ 2147483647 h 47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59"/>
                    <a:gd name="T28" fmla="*/ 0 h 4705"/>
                    <a:gd name="T29" fmla="*/ 1659 w 1659"/>
                    <a:gd name="T30" fmla="*/ 4705 h 47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59" h="4705">
                      <a:moveTo>
                        <a:pt x="0" y="0"/>
                      </a:moveTo>
                      <a:cubicBezTo>
                        <a:pt x="46" y="344"/>
                        <a:pt x="220" y="660"/>
                        <a:pt x="330" y="985"/>
                      </a:cubicBezTo>
                      <a:cubicBezTo>
                        <a:pt x="461" y="1383"/>
                        <a:pt x="454" y="1808"/>
                        <a:pt x="558" y="2208"/>
                      </a:cubicBezTo>
                      <a:cubicBezTo>
                        <a:pt x="596" y="2356"/>
                        <a:pt x="708" y="2497"/>
                        <a:pt x="779" y="2635"/>
                      </a:cubicBezTo>
                      <a:cubicBezTo>
                        <a:pt x="941" y="2954"/>
                        <a:pt x="1085" y="3290"/>
                        <a:pt x="1226" y="3616"/>
                      </a:cubicBezTo>
                      <a:cubicBezTo>
                        <a:pt x="1296" y="3782"/>
                        <a:pt x="1338" y="3956"/>
                        <a:pt x="1412" y="4122"/>
                      </a:cubicBezTo>
                      <a:cubicBezTo>
                        <a:pt x="1445" y="4197"/>
                        <a:pt x="1541" y="4311"/>
                        <a:pt x="1561" y="4394"/>
                      </a:cubicBezTo>
                      <a:cubicBezTo>
                        <a:pt x="1579" y="4466"/>
                        <a:pt x="1618" y="4519"/>
                        <a:pt x="1627" y="4591"/>
                      </a:cubicBezTo>
                      <a:cubicBezTo>
                        <a:pt x="1643" y="4705"/>
                        <a:pt x="1594" y="4691"/>
                        <a:pt x="1659" y="47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503"/>
                <p:cNvSpPr>
                  <a:spLocks/>
                </p:cNvSpPr>
                <p:nvPr/>
              </p:nvSpPr>
              <p:spPr bwMode="auto">
                <a:xfrm>
                  <a:off x="3793568" y="3684034"/>
                  <a:ext cx="488294" cy="542741"/>
                </a:xfrm>
                <a:custGeom>
                  <a:avLst/>
                  <a:gdLst>
                    <a:gd name="T0" fmla="*/ 0 w 1213"/>
                    <a:gd name="T1" fmla="*/ 2147483647 h 1363"/>
                    <a:gd name="T2" fmla="*/ 2147483647 w 1213"/>
                    <a:gd name="T3" fmla="*/ 0 h 1363"/>
                    <a:gd name="T4" fmla="*/ 2147483647 w 1213"/>
                    <a:gd name="T5" fmla="*/ 2147483647 h 1363"/>
                    <a:gd name="T6" fmla="*/ 0 60000 65536"/>
                    <a:gd name="T7" fmla="*/ 0 60000 65536"/>
                    <a:gd name="T8" fmla="*/ 0 60000 65536"/>
                    <a:gd name="T9" fmla="*/ 0 w 1213"/>
                    <a:gd name="T10" fmla="*/ 0 h 1363"/>
                    <a:gd name="T11" fmla="*/ 1213 w 1213"/>
                    <a:gd name="T12" fmla="*/ 1363 h 13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13" h="1363">
                      <a:moveTo>
                        <a:pt x="0" y="1363"/>
                      </a:moveTo>
                      <a:lnTo>
                        <a:pt x="532" y="0"/>
                      </a:lnTo>
                      <a:lnTo>
                        <a:pt x="1213" y="1120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504"/>
                <p:cNvSpPr>
                  <a:spLocks/>
                </p:cNvSpPr>
                <p:nvPr/>
              </p:nvSpPr>
              <p:spPr bwMode="auto">
                <a:xfrm>
                  <a:off x="3602264" y="3914368"/>
                  <a:ext cx="309030" cy="525532"/>
                </a:xfrm>
                <a:custGeom>
                  <a:avLst/>
                  <a:gdLst>
                    <a:gd name="T0" fmla="*/ 0 w 768"/>
                    <a:gd name="T1" fmla="*/ 2147483647 h 1320"/>
                    <a:gd name="T2" fmla="*/ 2147483647 w 768"/>
                    <a:gd name="T3" fmla="*/ 0 h 1320"/>
                    <a:gd name="T4" fmla="*/ 2147483647 w 768"/>
                    <a:gd name="T5" fmla="*/ 2147483647 h 1320"/>
                    <a:gd name="T6" fmla="*/ 0 60000 65536"/>
                    <a:gd name="T7" fmla="*/ 0 60000 65536"/>
                    <a:gd name="T8" fmla="*/ 0 60000 65536"/>
                    <a:gd name="T9" fmla="*/ 0 w 768"/>
                    <a:gd name="T10" fmla="*/ 0 h 1320"/>
                    <a:gd name="T11" fmla="*/ 768 w 768"/>
                    <a:gd name="T12" fmla="*/ 1320 h 13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68" h="1320">
                      <a:moveTo>
                        <a:pt x="0" y="1320"/>
                      </a:moveTo>
                      <a:lnTo>
                        <a:pt x="408" y="0"/>
                      </a:lnTo>
                      <a:lnTo>
                        <a:pt x="768" y="816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505"/>
                <p:cNvSpPr>
                  <a:spLocks/>
                </p:cNvSpPr>
                <p:nvPr/>
              </p:nvSpPr>
              <p:spPr bwMode="auto">
                <a:xfrm>
                  <a:off x="3646411" y="4124846"/>
                  <a:ext cx="525752" cy="391832"/>
                </a:xfrm>
                <a:custGeom>
                  <a:avLst/>
                  <a:gdLst>
                    <a:gd name="T0" fmla="*/ 0 w 1304"/>
                    <a:gd name="T1" fmla="*/ 2147483647 h 987"/>
                    <a:gd name="T2" fmla="*/ 2147483647 w 1304"/>
                    <a:gd name="T3" fmla="*/ 0 h 987"/>
                    <a:gd name="T4" fmla="*/ 2147483647 w 1304"/>
                    <a:gd name="T5" fmla="*/ 2147483647 h 987"/>
                    <a:gd name="T6" fmla="*/ 0 60000 65536"/>
                    <a:gd name="T7" fmla="*/ 0 60000 65536"/>
                    <a:gd name="T8" fmla="*/ 0 60000 65536"/>
                    <a:gd name="T9" fmla="*/ 0 w 1304"/>
                    <a:gd name="T10" fmla="*/ 0 h 987"/>
                    <a:gd name="T11" fmla="*/ 1304 w 1304"/>
                    <a:gd name="T12" fmla="*/ 987 h 9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4" h="987">
                      <a:moveTo>
                        <a:pt x="0" y="987"/>
                      </a:moveTo>
                      <a:lnTo>
                        <a:pt x="824" y="0"/>
                      </a:lnTo>
                      <a:lnTo>
                        <a:pt x="1304" y="835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506"/>
                <p:cNvSpPr>
                  <a:spLocks/>
                </p:cNvSpPr>
                <p:nvPr/>
              </p:nvSpPr>
              <p:spPr bwMode="auto">
                <a:xfrm>
                  <a:off x="3630357" y="4430634"/>
                  <a:ext cx="406689" cy="391832"/>
                </a:xfrm>
                <a:custGeom>
                  <a:avLst/>
                  <a:gdLst>
                    <a:gd name="T0" fmla="*/ 0 w 1008"/>
                    <a:gd name="T1" fmla="*/ 2147483647 h 984"/>
                    <a:gd name="T2" fmla="*/ 2147483647 w 1008"/>
                    <a:gd name="T3" fmla="*/ 0 h 984"/>
                    <a:gd name="T4" fmla="*/ 2147483647 w 1008"/>
                    <a:gd name="T5" fmla="*/ 2147483647 h 984"/>
                    <a:gd name="T6" fmla="*/ 0 60000 65536"/>
                    <a:gd name="T7" fmla="*/ 0 60000 65536"/>
                    <a:gd name="T8" fmla="*/ 0 60000 65536"/>
                    <a:gd name="T9" fmla="*/ 0 w 1008"/>
                    <a:gd name="T10" fmla="*/ 0 h 984"/>
                    <a:gd name="T11" fmla="*/ 1008 w 1008"/>
                    <a:gd name="T12" fmla="*/ 984 h 9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8" h="984">
                      <a:moveTo>
                        <a:pt x="0" y="840"/>
                      </a:moveTo>
                      <a:lnTo>
                        <a:pt x="456" y="0"/>
                      </a:lnTo>
                      <a:lnTo>
                        <a:pt x="1008" y="984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507"/>
                <p:cNvSpPr>
                  <a:spLocks/>
                </p:cNvSpPr>
                <p:nvPr/>
              </p:nvSpPr>
              <p:spPr bwMode="auto">
                <a:xfrm>
                  <a:off x="3891227" y="4300906"/>
                  <a:ext cx="450836" cy="493762"/>
                </a:xfrm>
                <a:custGeom>
                  <a:avLst/>
                  <a:gdLst>
                    <a:gd name="T0" fmla="*/ 0 w 1121"/>
                    <a:gd name="T1" fmla="*/ 2147483647 h 1241"/>
                    <a:gd name="T2" fmla="*/ 2147483647 w 1121"/>
                    <a:gd name="T3" fmla="*/ 0 h 1241"/>
                    <a:gd name="T4" fmla="*/ 2147483647 w 1121"/>
                    <a:gd name="T5" fmla="*/ 2147483647 h 1241"/>
                    <a:gd name="T6" fmla="*/ 0 60000 65536"/>
                    <a:gd name="T7" fmla="*/ 0 60000 65536"/>
                    <a:gd name="T8" fmla="*/ 0 60000 65536"/>
                    <a:gd name="T9" fmla="*/ 0 w 1121"/>
                    <a:gd name="T10" fmla="*/ 0 h 1241"/>
                    <a:gd name="T11" fmla="*/ 1121 w 1121"/>
                    <a:gd name="T12" fmla="*/ 1241 h 12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21" h="1241">
                      <a:moveTo>
                        <a:pt x="0" y="1241"/>
                      </a:moveTo>
                      <a:lnTo>
                        <a:pt x="353" y="0"/>
                      </a:lnTo>
                      <a:lnTo>
                        <a:pt x="1121" y="1059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508"/>
                <p:cNvSpPr>
                  <a:spLocks/>
                </p:cNvSpPr>
                <p:nvPr/>
              </p:nvSpPr>
              <p:spPr bwMode="auto">
                <a:xfrm>
                  <a:off x="3887213" y="4674205"/>
                  <a:ext cx="615384" cy="271370"/>
                </a:xfrm>
                <a:custGeom>
                  <a:avLst/>
                  <a:gdLst>
                    <a:gd name="T0" fmla="*/ 0 w 1530"/>
                    <a:gd name="T1" fmla="*/ 2147483647 h 684"/>
                    <a:gd name="T2" fmla="*/ 2147483647 w 1530"/>
                    <a:gd name="T3" fmla="*/ 0 h 684"/>
                    <a:gd name="T4" fmla="*/ 2147483647 w 1530"/>
                    <a:gd name="T5" fmla="*/ 2147483647 h 684"/>
                    <a:gd name="T6" fmla="*/ 0 60000 65536"/>
                    <a:gd name="T7" fmla="*/ 0 60000 65536"/>
                    <a:gd name="T8" fmla="*/ 0 60000 65536"/>
                    <a:gd name="T9" fmla="*/ 0 w 1530"/>
                    <a:gd name="T10" fmla="*/ 0 h 684"/>
                    <a:gd name="T11" fmla="*/ 1530 w 1530"/>
                    <a:gd name="T12" fmla="*/ 684 h 6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30" h="684">
                      <a:moveTo>
                        <a:pt x="0" y="684"/>
                      </a:moveTo>
                      <a:lnTo>
                        <a:pt x="696" y="0"/>
                      </a:lnTo>
                      <a:lnTo>
                        <a:pt x="1530" y="318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509"/>
                <p:cNvSpPr>
                  <a:spLocks/>
                </p:cNvSpPr>
                <p:nvPr/>
              </p:nvSpPr>
              <p:spPr bwMode="auto">
                <a:xfrm>
                  <a:off x="4208283" y="4332676"/>
                  <a:ext cx="695652" cy="520237"/>
                </a:xfrm>
                <a:custGeom>
                  <a:avLst/>
                  <a:gdLst>
                    <a:gd name="T0" fmla="*/ 0 w 1727"/>
                    <a:gd name="T1" fmla="*/ 2147483647 h 1308"/>
                    <a:gd name="T2" fmla="*/ 2147483647 w 1727"/>
                    <a:gd name="T3" fmla="*/ 0 h 1308"/>
                    <a:gd name="T4" fmla="*/ 2147483647 w 1727"/>
                    <a:gd name="T5" fmla="*/ 2147483647 h 1308"/>
                    <a:gd name="T6" fmla="*/ 0 60000 65536"/>
                    <a:gd name="T7" fmla="*/ 0 60000 65536"/>
                    <a:gd name="T8" fmla="*/ 0 60000 65536"/>
                    <a:gd name="T9" fmla="*/ 0 w 1727"/>
                    <a:gd name="T10" fmla="*/ 0 h 1308"/>
                    <a:gd name="T11" fmla="*/ 1727 w 1727"/>
                    <a:gd name="T12" fmla="*/ 1308 h 13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7" h="1308">
                      <a:moveTo>
                        <a:pt x="0" y="980"/>
                      </a:moveTo>
                      <a:lnTo>
                        <a:pt x="1265" y="0"/>
                      </a:lnTo>
                      <a:lnTo>
                        <a:pt x="1727" y="1308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510"/>
                <p:cNvSpPr>
                  <a:spLocks/>
                </p:cNvSpPr>
                <p:nvPr/>
              </p:nvSpPr>
              <p:spPr bwMode="auto">
                <a:xfrm>
                  <a:off x="4410290" y="4638464"/>
                  <a:ext cx="406689" cy="391832"/>
                </a:xfrm>
                <a:custGeom>
                  <a:avLst/>
                  <a:gdLst>
                    <a:gd name="T0" fmla="*/ 0 w 1008"/>
                    <a:gd name="T1" fmla="*/ 2147483647 h 984"/>
                    <a:gd name="T2" fmla="*/ 2147483647 w 1008"/>
                    <a:gd name="T3" fmla="*/ 0 h 984"/>
                    <a:gd name="T4" fmla="*/ 2147483647 w 1008"/>
                    <a:gd name="T5" fmla="*/ 2147483647 h 984"/>
                    <a:gd name="T6" fmla="*/ 0 60000 65536"/>
                    <a:gd name="T7" fmla="*/ 0 60000 65536"/>
                    <a:gd name="T8" fmla="*/ 0 60000 65536"/>
                    <a:gd name="T9" fmla="*/ 0 w 1008"/>
                    <a:gd name="T10" fmla="*/ 0 h 984"/>
                    <a:gd name="T11" fmla="*/ 1008 w 1008"/>
                    <a:gd name="T12" fmla="*/ 984 h 9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8" h="984">
                      <a:moveTo>
                        <a:pt x="0" y="840"/>
                      </a:moveTo>
                      <a:lnTo>
                        <a:pt x="456" y="0"/>
                      </a:lnTo>
                      <a:lnTo>
                        <a:pt x="1008" y="984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511"/>
                <p:cNvSpPr>
                  <a:spLocks/>
                </p:cNvSpPr>
                <p:nvPr/>
              </p:nvSpPr>
              <p:spPr bwMode="auto">
                <a:xfrm>
                  <a:off x="4083869" y="4744364"/>
                  <a:ext cx="405351" cy="391832"/>
                </a:xfrm>
                <a:custGeom>
                  <a:avLst/>
                  <a:gdLst>
                    <a:gd name="T0" fmla="*/ 0 w 1008"/>
                    <a:gd name="T1" fmla="*/ 2147483647 h 984"/>
                    <a:gd name="T2" fmla="*/ 2147483647 w 1008"/>
                    <a:gd name="T3" fmla="*/ 0 h 984"/>
                    <a:gd name="T4" fmla="*/ 2147483647 w 1008"/>
                    <a:gd name="T5" fmla="*/ 2147483647 h 984"/>
                    <a:gd name="T6" fmla="*/ 0 60000 65536"/>
                    <a:gd name="T7" fmla="*/ 0 60000 65536"/>
                    <a:gd name="T8" fmla="*/ 0 60000 65536"/>
                    <a:gd name="T9" fmla="*/ 0 w 1008"/>
                    <a:gd name="T10" fmla="*/ 0 h 984"/>
                    <a:gd name="T11" fmla="*/ 1008 w 1008"/>
                    <a:gd name="T12" fmla="*/ 984 h 9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08" h="984">
                      <a:moveTo>
                        <a:pt x="0" y="840"/>
                      </a:moveTo>
                      <a:lnTo>
                        <a:pt x="456" y="0"/>
                      </a:lnTo>
                      <a:lnTo>
                        <a:pt x="1008" y="984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513"/>
                <p:cNvSpPr>
                  <a:spLocks/>
                </p:cNvSpPr>
                <p:nvPr/>
              </p:nvSpPr>
              <p:spPr bwMode="auto">
                <a:xfrm>
                  <a:off x="3734705" y="3558277"/>
                  <a:ext cx="222073" cy="153556"/>
                </a:xfrm>
                <a:custGeom>
                  <a:avLst/>
                  <a:gdLst>
                    <a:gd name="T0" fmla="*/ 0 w 984"/>
                    <a:gd name="T1" fmla="*/ 2147483647 h 696"/>
                    <a:gd name="T2" fmla="*/ 2147483647 w 984"/>
                    <a:gd name="T3" fmla="*/ 0 h 696"/>
                    <a:gd name="T4" fmla="*/ 2147483647 w 984"/>
                    <a:gd name="T5" fmla="*/ 2147483647 h 696"/>
                    <a:gd name="T6" fmla="*/ 0 60000 65536"/>
                    <a:gd name="T7" fmla="*/ 0 60000 65536"/>
                    <a:gd name="T8" fmla="*/ 0 60000 65536"/>
                    <a:gd name="T9" fmla="*/ 0 w 984"/>
                    <a:gd name="T10" fmla="*/ 0 h 696"/>
                    <a:gd name="T11" fmla="*/ 984 w 984"/>
                    <a:gd name="T12" fmla="*/ 696 h 6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84" h="696">
                      <a:moveTo>
                        <a:pt x="0" y="696"/>
                      </a:moveTo>
                      <a:lnTo>
                        <a:pt x="480" y="0"/>
                      </a:lnTo>
                      <a:lnTo>
                        <a:pt x="984" y="552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514"/>
                <p:cNvSpPr>
                  <a:spLocks/>
                </p:cNvSpPr>
                <p:nvPr/>
              </p:nvSpPr>
              <p:spPr bwMode="auto">
                <a:xfrm>
                  <a:off x="3600926" y="3437815"/>
                  <a:ext cx="148495" cy="104577"/>
                </a:xfrm>
                <a:custGeom>
                  <a:avLst/>
                  <a:gdLst>
                    <a:gd name="T0" fmla="*/ 0 w 984"/>
                    <a:gd name="T1" fmla="*/ 2147483647 h 696"/>
                    <a:gd name="T2" fmla="*/ 1649657709 w 984"/>
                    <a:gd name="T3" fmla="*/ 0 h 696"/>
                    <a:gd name="T4" fmla="*/ 2147483647 w 984"/>
                    <a:gd name="T5" fmla="*/ 1872482382 h 696"/>
                    <a:gd name="T6" fmla="*/ 0 60000 65536"/>
                    <a:gd name="T7" fmla="*/ 0 60000 65536"/>
                    <a:gd name="T8" fmla="*/ 0 60000 65536"/>
                    <a:gd name="T9" fmla="*/ 0 w 984"/>
                    <a:gd name="T10" fmla="*/ 0 h 696"/>
                    <a:gd name="T11" fmla="*/ 984 w 984"/>
                    <a:gd name="T12" fmla="*/ 696 h 6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84" h="696">
                      <a:moveTo>
                        <a:pt x="0" y="696"/>
                      </a:moveTo>
                      <a:lnTo>
                        <a:pt x="480" y="0"/>
                      </a:lnTo>
                      <a:lnTo>
                        <a:pt x="984" y="552"/>
                      </a:lnTo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FFE7B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Text Box 515"/>
                <p:cNvSpPr txBox="1">
                  <a:spLocks noChangeArrowheads="1"/>
                </p:cNvSpPr>
                <p:nvPr/>
              </p:nvSpPr>
              <p:spPr bwMode="auto">
                <a:xfrm rot="3814140">
                  <a:off x="4009849" y="3384028"/>
                  <a:ext cx="323288" cy="1790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22860" tIns="11430" rIns="22860" bIns="11430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00000"/>
                      </a:solidFill>
                    </a:rPr>
                    <a:t>River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7" name="Group 20"/>
              <p:cNvGrpSpPr>
                <a:grpSpLocks/>
              </p:cNvGrpSpPr>
              <p:nvPr/>
            </p:nvGrpSpPr>
            <p:grpSpPr bwMode="auto">
              <a:xfrm>
                <a:off x="9162108" y="4888129"/>
                <a:ext cx="1417638" cy="1017587"/>
                <a:chOff x="973016" y="5153821"/>
                <a:chExt cx="1312984" cy="942179"/>
              </a:xfrm>
            </p:grpSpPr>
            <p:grpSp>
              <p:nvGrpSpPr>
                <p:cNvPr id="77" name="Group 19"/>
                <p:cNvGrpSpPr>
                  <a:grpSpLocks/>
                </p:cNvGrpSpPr>
                <p:nvPr/>
              </p:nvGrpSpPr>
              <p:grpSpPr bwMode="auto">
                <a:xfrm>
                  <a:off x="1031080" y="5153821"/>
                  <a:ext cx="1025526" cy="794148"/>
                  <a:chOff x="1031080" y="5153821"/>
                  <a:chExt cx="1025526" cy="794148"/>
                </a:xfrm>
              </p:grpSpPr>
              <p:sp>
                <p:nvSpPr>
                  <p:cNvPr id="81" name="Rounded Rectangle 115"/>
                  <p:cNvSpPr/>
                  <p:nvPr/>
                </p:nvSpPr>
                <p:spPr>
                  <a:xfrm rot="5400000">
                    <a:off x="841545" y="5342635"/>
                    <a:ext cx="793724" cy="416096"/>
                  </a:xfrm>
                  <a:custGeom>
                    <a:avLst/>
                    <a:gdLst>
                      <a:gd name="connsiteX0" fmla="*/ 0 w 789781"/>
                      <a:gd name="connsiteY0" fmla="*/ 69455 h 416719"/>
                      <a:gd name="connsiteX1" fmla="*/ 69455 w 789781"/>
                      <a:gd name="connsiteY1" fmla="*/ 0 h 416719"/>
                      <a:gd name="connsiteX2" fmla="*/ 720326 w 789781"/>
                      <a:gd name="connsiteY2" fmla="*/ 0 h 416719"/>
                      <a:gd name="connsiteX3" fmla="*/ 789781 w 789781"/>
                      <a:gd name="connsiteY3" fmla="*/ 69455 h 416719"/>
                      <a:gd name="connsiteX4" fmla="*/ 789781 w 789781"/>
                      <a:gd name="connsiteY4" fmla="*/ 347264 h 416719"/>
                      <a:gd name="connsiteX5" fmla="*/ 720326 w 789781"/>
                      <a:gd name="connsiteY5" fmla="*/ 416719 h 416719"/>
                      <a:gd name="connsiteX6" fmla="*/ 69455 w 789781"/>
                      <a:gd name="connsiteY6" fmla="*/ 416719 h 416719"/>
                      <a:gd name="connsiteX7" fmla="*/ 0 w 789781"/>
                      <a:gd name="connsiteY7" fmla="*/ 347264 h 416719"/>
                      <a:gd name="connsiteX8" fmla="*/ 0 w 789781"/>
                      <a:gd name="connsiteY8" fmla="*/ 69455 h 416719"/>
                      <a:gd name="connsiteX0" fmla="*/ 0 w 810130"/>
                      <a:gd name="connsiteY0" fmla="*/ 69455 h 416719"/>
                      <a:gd name="connsiteX1" fmla="*/ 69455 w 810130"/>
                      <a:gd name="connsiteY1" fmla="*/ 0 h 416719"/>
                      <a:gd name="connsiteX2" fmla="*/ 794144 w 810130"/>
                      <a:gd name="connsiteY2" fmla="*/ 4762 h 416719"/>
                      <a:gd name="connsiteX3" fmla="*/ 789781 w 810130"/>
                      <a:gd name="connsiteY3" fmla="*/ 69455 h 416719"/>
                      <a:gd name="connsiteX4" fmla="*/ 789781 w 810130"/>
                      <a:gd name="connsiteY4" fmla="*/ 347264 h 416719"/>
                      <a:gd name="connsiteX5" fmla="*/ 720326 w 810130"/>
                      <a:gd name="connsiteY5" fmla="*/ 416719 h 416719"/>
                      <a:gd name="connsiteX6" fmla="*/ 69455 w 810130"/>
                      <a:gd name="connsiteY6" fmla="*/ 416719 h 416719"/>
                      <a:gd name="connsiteX7" fmla="*/ 0 w 810130"/>
                      <a:gd name="connsiteY7" fmla="*/ 347264 h 416719"/>
                      <a:gd name="connsiteX8" fmla="*/ 0 w 810130"/>
                      <a:gd name="connsiteY8" fmla="*/ 69455 h 416719"/>
                      <a:gd name="connsiteX0" fmla="*/ 0 w 810133"/>
                      <a:gd name="connsiteY0" fmla="*/ 69455 h 416719"/>
                      <a:gd name="connsiteX1" fmla="*/ 69455 w 810133"/>
                      <a:gd name="connsiteY1" fmla="*/ 0 h 416719"/>
                      <a:gd name="connsiteX2" fmla="*/ 794144 w 810133"/>
                      <a:gd name="connsiteY2" fmla="*/ 4762 h 416719"/>
                      <a:gd name="connsiteX3" fmla="*/ 789781 w 810133"/>
                      <a:gd name="connsiteY3" fmla="*/ 69455 h 416719"/>
                      <a:gd name="connsiteX4" fmla="*/ 789781 w 810133"/>
                      <a:gd name="connsiteY4" fmla="*/ 347264 h 416719"/>
                      <a:gd name="connsiteX5" fmla="*/ 794148 w 810133"/>
                      <a:gd name="connsiteY5" fmla="*/ 414337 h 416719"/>
                      <a:gd name="connsiteX6" fmla="*/ 69455 w 810133"/>
                      <a:gd name="connsiteY6" fmla="*/ 416719 h 416719"/>
                      <a:gd name="connsiteX7" fmla="*/ 0 w 810133"/>
                      <a:gd name="connsiteY7" fmla="*/ 347264 h 416719"/>
                      <a:gd name="connsiteX8" fmla="*/ 0 w 810133"/>
                      <a:gd name="connsiteY8" fmla="*/ 69455 h 416719"/>
                      <a:gd name="connsiteX0" fmla="*/ 0 w 810133"/>
                      <a:gd name="connsiteY0" fmla="*/ 69455 h 416719"/>
                      <a:gd name="connsiteX1" fmla="*/ 69455 w 810133"/>
                      <a:gd name="connsiteY1" fmla="*/ 0 h 416719"/>
                      <a:gd name="connsiteX2" fmla="*/ 794144 w 810133"/>
                      <a:gd name="connsiteY2" fmla="*/ 4762 h 416719"/>
                      <a:gd name="connsiteX3" fmla="*/ 789781 w 810133"/>
                      <a:gd name="connsiteY3" fmla="*/ 69455 h 416719"/>
                      <a:gd name="connsiteX4" fmla="*/ 789781 w 810133"/>
                      <a:gd name="connsiteY4" fmla="*/ 347264 h 416719"/>
                      <a:gd name="connsiteX5" fmla="*/ 794148 w 810133"/>
                      <a:gd name="connsiteY5" fmla="*/ 414337 h 416719"/>
                      <a:gd name="connsiteX6" fmla="*/ 69455 w 810133"/>
                      <a:gd name="connsiteY6" fmla="*/ 416719 h 416719"/>
                      <a:gd name="connsiteX7" fmla="*/ 0 w 810133"/>
                      <a:gd name="connsiteY7" fmla="*/ 347264 h 416719"/>
                      <a:gd name="connsiteX8" fmla="*/ 0 w 810133"/>
                      <a:gd name="connsiteY8" fmla="*/ 69455 h 416719"/>
                      <a:gd name="connsiteX0" fmla="*/ 0 w 810130"/>
                      <a:gd name="connsiteY0" fmla="*/ 69455 h 416719"/>
                      <a:gd name="connsiteX1" fmla="*/ 69455 w 810130"/>
                      <a:gd name="connsiteY1" fmla="*/ 0 h 416719"/>
                      <a:gd name="connsiteX2" fmla="*/ 794144 w 810130"/>
                      <a:gd name="connsiteY2" fmla="*/ 4762 h 416719"/>
                      <a:gd name="connsiteX3" fmla="*/ 789781 w 810130"/>
                      <a:gd name="connsiteY3" fmla="*/ 69455 h 416719"/>
                      <a:gd name="connsiteX4" fmla="*/ 794148 w 810130"/>
                      <a:gd name="connsiteY4" fmla="*/ 414337 h 416719"/>
                      <a:gd name="connsiteX5" fmla="*/ 69455 w 810130"/>
                      <a:gd name="connsiteY5" fmla="*/ 416719 h 416719"/>
                      <a:gd name="connsiteX6" fmla="*/ 0 w 810130"/>
                      <a:gd name="connsiteY6" fmla="*/ 347264 h 416719"/>
                      <a:gd name="connsiteX7" fmla="*/ 0 w 810130"/>
                      <a:gd name="connsiteY7" fmla="*/ 69455 h 416719"/>
                      <a:gd name="connsiteX0" fmla="*/ 0 w 810131"/>
                      <a:gd name="connsiteY0" fmla="*/ 69455 h 416719"/>
                      <a:gd name="connsiteX1" fmla="*/ 69455 w 810131"/>
                      <a:gd name="connsiteY1" fmla="*/ 0 h 416719"/>
                      <a:gd name="connsiteX2" fmla="*/ 794144 w 810131"/>
                      <a:gd name="connsiteY2" fmla="*/ 4762 h 416719"/>
                      <a:gd name="connsiteX3" fmla="*/ 789784 w 810131"/>
                      <a:gd name="connsiteY3" fmla="*/ 69455 h 416719"/>
                      <a:gd name="connsiteX4" fmla="*/ 794148 w 810131"/>
                      <a:gd name="connsiteY4" fmla="*/ 414337 h 416719"/>
                      <a:gd name="connsiteX5" fmla="*/ 69455 w 810131"/>
                      <a:gd name="connsiteY5" fmla="*/ 416719 h 416719"/>
                      <a:gd name="connsiteX6" fmla="*/ 0 w 810131"/>
                      <a:gd name="connsiteY6" fmla="*/ 347264 h 416719"/>
                      <a:gd name="connsiteX7" fmla="*/ 0 w 810131"/>
                      <a:gd name="connsiteY7" fmla="*/ 69455 h 416719"/>
                      <a:gd name="connsiteX0" fmla="*/ 0 w 884732"/>
                      <a:gd name="connsiteY0" fmla="*/ 69455 h 416719"/>
                      <a:gd name="connsiteX1" fmla="*/ 69455 w 884732"/>
                      <a:gd name="connsiteY1" fmla="*/ 0 h 416719"/>
                      <a:gd name="connsiteX2" fmla="*/ 794144 w 884732"/>
                      <a:gd name="connsiteY2" fmla="*/ 4762 h 416719"/>
                      <a:gd name="connsiteX3" fmla="*/ 794148 w 884732"/>
                      <a:gd name="connsiteY3" fmla="*/ 414337 h 416719"/>
                      <a:gd name="connsiteX4" fmla="*/ 69455 w 884732"/>
                      <a:gd name="connsiteY4" fmla="*/ 416719 h 416719"/>
                      <a:gd name="connsiteX5" fmla="*/ 0 w 884732"/>
                      <a:gd name="connsiteY5" fmla="*/ 347264 h 416719"/>
                      <a:gd name="connsiteX6" fmla="*/ 0 w 884732"/>
                      <a:gd name="connsiteY6" fmla="*/ 69455 h 416719"/>
                      <a:gd name="connsiteX0" fmla="*/ 0 w 794148"/>
                      <a:gd name="connsiteY0" fmla="*/ 69455 h 416719"/>
                      <a:gd name="connsiteX1" fmla="*/ 69455 w 794148"/>
                      <a:gd name="connsiteY1" fmla="*/ 0 h 416719"/>
                      <a:gd name="connsiteX2" fmla="*/ 794144 w 794148"/>
                      <a:gd name="connsiteY2" fmla="*/ 4762 h 416719"/>
                      <a:gd name="connsiteX3" fmla="*/ 794148 w 794148"/>
                      <a:gd name="connsiteY3" fmla="*/ 414337 h 416719"/>
                      <a:gd name="connsiteX4" fmla="*/ 69455 w 794148"/>
                      <a:gd name="connsiteY4" fmla="*/ 416719 h 416719"/>
                      <a:gd name="connsiteX5" fmla="*/ 0 w 794148"/>
                      <a:gd name="connsiteY5" fmla="*/ 347264 h 416719"/>
                      <a:gd name="connsiteX6" fmla="*/ 0 w 794148"/>
                      <a:gd name="connsiteY6" fmla="*/ 69455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94148" h="416719">
                        <a:moveTo>
                          <a:pt x="0" y="69455"/>
                        </a:moveTo>
                        <a:cubicBezTo>
                          <a:pt x="0" y="31096"/>
                          <a:pt x="31096" y="0"/>
                          <a:pt x="69455" y="0"/>
                        </a:cubicBezTo>
                        <a:lnTo>
                          <a:pt x="794144" y="4762"/>
                        </a:lnTo>
                        <a:cubicBezTo>
                          <a:pt x="794145" y="141287"/>
                          <a:pt x="794147" y="277812"/>
                          <a:pt x="794148" y="414337"/>
                        </a:cubicBezTo>
                        <a:lnTo>
                          <a:pt x="69455" y="416719"/>
                        </a:lnTo>
                        <a:cubicBezTo>
                          <a:pt x="31096" y="416719"/>
                          <a:pt x="0" y="385623"/>
                          <a:pt x="0" y="347264"/>
                        </a:cubicBezTo>
                        <a:lnTo>
                          <a:pt x="0" y="69455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Rounded Rectangle 1"/>
                  <p:cNvSpPr/>
                  <p:nvPr/>
                </p:nvSpPr>
                <p:spPr>
                  <a:xfrm>
                    <a:off x="1056824" y="5262591"/>
                    <a:ext cx="999808" cy="680544"/>
                  </a:xfrm>
                  <a:custGeom>
                    <a:avLst/>
                    <a:gdLst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886141 w 999650"/>
                      <a:gd name="connsiteY5" fmla="*/ 681038 h 681038"/>
                      <a:gd name="connsiteX6" fmla="*/ 113509 w 999650"/>
                      <a:gd name="connsiteY6" fmla="*/ 681038 h 681038"/>
                      <a:gd name="connsiteX7" fmla="*/ 0 w 999650"/>
                      <a:gd name="connsiteY7" fmla="*/ 567529 h 681038"/>
                      <a:gd name="connsiteX8" fmla="*/ 0 w 999650"/>
                      <a:gd name="connsiteY8" fmla="*/ 113509 h 681038"/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886141 w 999650"/>
                      <a:gd name="connsiteY5" fmla="*/ 681038 h 681038"/>
                      <a:gd name="connsiteX6" fmla="*/ 113509 w 999650"/>
                      <a:gd name="connsiteY6" fmla="*/ 681038 h 681038"/>
                      <a:gd name="connsiteX7" fmla="*/ 0 w 999650"/>
                      <a:gd name="connsiteY7" fmla="*/ 567529 h 681038"/>
                      <a:gd name="connsiteX8" fmla="*/ 0 w 999650"/>
                      <a:gd name="connsiteY8" fmla="*/ 113509 h 681038"/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113509 w 999650"/>
                      <a:gd name="connsiteY5" fmla="*/ 681038 h 681038"/>
                      <a:gd name="connsiteX6" fmla="*/ 0 w 999650"/>
                      <a:gd name="connsiteY6" fmla="*/ 567529 h 681038"/>
                      <a:gd name="connsiteX7" fmla="*/ 0 w 999650"/>
                      <a:gd name="connsiteY7" fmla="*/ 113509 h 681038"/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113509 w 999650"/>
                      <a:gd name="connsiteY5" fmla="*/ 681038 h 681038"/>
                      <a:gd name="connsiteX6" fmla="*/ 0 w 999650"/>
                      <a:gd name="connsiteY6" fmla="*/ 567529 h 681038"/>
                      <a:gd name="connsiteX7" fmla="*/ 0 w 999650"/>
                      <a:gd name="connsiteY7" fmla="*/ 113509 h 681038"/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113509 w 999650"/>
                      <a:gd name="connsiteY5" fmla="*/ 681038 h 681038"/>
                      <a:gd name="connsiteX6" fmla="*/ 0 w 999650"/>
                      <a:gd name="connsiteY6" fmla="*/ 567529 h 681038"/>
                      <a:gd name="connsiteX7" fmla="*/ 0 w 999650"/>
                      <a:gd name="connsiteY7" fmla="*/ 113509 h 681038"/>
                      <a:gd name="connsiteX0" fmla="*/ 0 w 999650"/>
                      <a:gd name="connsiteY0" fmla="*/ 113509 h 681038"/>
                      <a:gd name="connsiteX1" fmla="*/ 113509 w 999650"/>
                      <a:gd name="connsiteY1" fmla="*/ 0 h 681038"/>
                      <a:gd name="connsiteX2" fmla="*/ 886141 w 999650"/>
                      <a:gd name="connsiteY2" fmla="*/ 0 h 681038"/>
                      <a:gd name="connsiteX3" fmla="*/ 999650 w 999650"/>
                      <a:gd name="connsiteY3" fmla="*/ 113509 h 681038"/>
                      <a:gd name="connsiteX4" fmla="*/ 999650 w 999650"/>
                      <a:gd name="connsiteY4" fmla="*/ 567529 h 681038"/>
                      <a:gd name="connsiteX5" fmla="*/ 113509 w 999650"/>
                      <a:gd name="connsiteY5" fmla="*/ 681038 h 681038"/>
                      <a:gd name="connsiteX6" fmla="*/ 0 w 999650"/>
                      <a:gd name="connsiteY6" fmla="*/ 567529 h 681038"/>
                      <a:gd name="connsiteX7" fmla="*/ 0 w 999650"/>
                      <a:gd name="connsiteY7" fmla="*/ 113509 h 681038"/>
                      <a:gd name="connsiteX0" fmla="*/ 0 w 999650"/>
                      <a:gd name="connsiteY0" fmla="*/ 113509 h 567529"/>
                      <a:gd name="connsiteX1" fmla="*/ 113509 w 999650"/>
                      <a:gd name="connsiteY1" fmla="*/ 0 h 567529"/>
                      <a:gd name="connsiteX2" fmla="*/ 886141 w 999650"/>
                      <a:gd name="connsiteY2" fmla="*/ 0 h 567529"/>
                      <a:gd name="connsiteX3" fmla="*/ 999650 w 999650"/>
                      <a:gd name="connsiteY3" fmla="*/ 113509 h 567529"/>
                      <a:gd name="connsiteX4" fmla="*/ 999650 w 999650"/>
                      <a:gd name="connsiteY4" fmla="*/ 567529 h 567529"/>
                      <a:gd name="connsiteX5" fmla="*/ 0 w 999650"/>
                      <a:gd name="connsiteY5" fmla="*/ 567529 h 567529"/>
                      <a:gd name="connsiteX6" fmla="*/ 0 w 999650"/>
                      <a:gd name="connsiteY6" fmla="*/ 113509 h 567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99650" h="567529">
                        <a:moveTo>
                          <a:pt x="0" y="113509"/>
                        </a:moveTo>
                        <a:cubicBezTo>
                          <a:pt x="0" y="50820"/>
                          <a:pt x="50820" y="0"/>
                          <a:pt x="113509" y="0"/>
                        </a:cubicBezTo>
                        <a:lnTo>
                          <a:pt x="886141" y="0"/>
                        </a:lnTo>
                        <a:cubicBezTo>
                          <a:pt x="948830" y="0"/>
                          <a:pt x="999650" y="50820"/>
                          <a:pt x="999650" y="113509"/>
                        </a:cubicBezTo>
                        <a:lnTo>
                          <a:pt x="999650" y="567529"/>
                        </a:lnTo>
                        <a:lnTo>
                          <a:pt x="0" y="567529"/>
                        </a:lnTo>
                        <a:lnTo>
                          <a:pt x="0" y="113509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Rectangle 7"/>
                  <p:cNvSpPr/>
                  <p:nvPr/>
                </p:nvSpPr>
                <p:spPr>
                  <a:xfrm>
                    <a:off x="1522910" y="5603598"/>
                    <a:ext cx="152912" cy="339537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84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889763" y="5609430"/>
                    <a:ext cx="124771" cy="124619"/>
                    <a:chOff x="1889763" y="5609430"/>
                    <a:chExt cx="124771" cy="124619"/>
                  </a:xfrm>
                </p:grpSpPr>
                <p:sp>
                  <p:nvSpPr>
                    <p:cNvPr id="103" name="Rectangle 102"/>
                    <p:cNvSpPr/>
                    <p:nvPr/>
                  </p:nvSpPr>
                  <p:spPr>
                    <a:xfrm>
                      <a:off x="1889017" y="5609477"/>
                      <a:ext cx="120565" cy="124938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104" name="Straight Connector 9"/>
                    <p:cNvCxnSpPr>
                      <a:stCxn id="103" idx="0"/>
                    </p:cNvCxnSpPr>
                    <p:nvPr/>
                  </p:nvCxnSpPr>
                  <p:spPr>
                    <a:xfrm flipH="1">
                      <a:off x="1949300" y="5609477"/>
                      <a:ext cx="0" cy="12493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 rot="5400000" flipH="1">
                      <a:off x="1951506" y="5610192"/>
                      <a:ext cx="0" cy="12497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5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1720696" y="5609430"/>
                    <a:ext cx="124771" cy="124619"/>
                    <a:chOff x="1889763" y="5609430"/>
                    <a:chExt cx="124771" cy="124619"/>
                  </a:xfrm>
                </p:grpSpPr>
                <p:sp>
                  <p:nvSpPr>
                    <p:cNvPr id="100" name="Rectangle 129"/>
                    <p:cNvSpPr/>
                    <p:nvPr/>
                  </p:nvSpPr>
                  <p:spPr>
                    <a:xfrm>
                      <a:off x="1888999" y="5609477"/>
                      <a:ext cx="119095" cy="124938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101" name="Straight Connector 130"/>
                    <p:cNvCxnSpPr/>
                    <p:nvPr/>
                  </p:nvCxnSpPr>
                  <p:spPr>
                    <a:xfrm flipH="1">
                      <a:off x="1949282" y="5609477"/>
                      <a:ext cx="0" cy="12493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31"/>
                    <p:cNvCxnSpPr/>
                    <p:nvPr/>
                  </p:nvCxnSpPr>
                  <p:spPr>
                    <a:xfrm rot="5400000" flipH="1">
                      <a:off x="1951487" y="5610192"/>
                      <a:ext cx="0" cy="12497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6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091799" y="5347097"/>
                    <a:ext cx="316314" cy="75406"/>
                    <a:chOff x="1889763" y="5609430"/>
                    <a:chExt cx="124771" cy="124619"/>
                  </a:xfrm>
                </p:grpSpPr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1889306" y="5608232"/>
                      <a:ext cx="120053" cy="12631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98" name="Straight Connector 97"/>
                    <p:cNvCxnSpPr>
                      <a:stCxn id="97" idx="0"/>
                    </p:cNvCxnSpPr>
                    <p:nvPr/>
                  </p:nvCxnSpPr>
                  <p:spPr>
                    <a:xfrm flipH="1">
                      <a:off x="1949043" y="5608232"/>
                      <a:ext cx="0" cy="12631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 rot="5400000" flipH="1">
                      <a:off x="1951942" y="5608754"/>
                      <a:ext cx="0" cy="12527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7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1264181" y="5609430"/>
                    <a:ext cx="124771" cy="124619"/>
                    <a:chOff x="1889763" y="5609430"/>
                    <a:chExt cx="124771" cy="124619"/>
                  </a:xfrm>
                </p:grpSpPr>
                <p:sp>
                  <p:nvSpPr>
                    <p:cNvPr id="94" name="Rectangle 93"/>
                    <p:cNvSpPr/>
                    <p:nvPr/>
                  </p:nvSpPr>
                  <p:spPr>
                    <a:xfrm>
                      <a:off x="1889719" y="5609477"/>
                      <a:ext cx="120565" cy="124938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95" name="Straight Connector 94"/>
                    <p:cNvCxnSpPr>
                      <a:stCxn id="94" idx="0"/>
                    </p:cNvCxnSpPr>
                    <p:nvPr/>
                  </p:nvCxnSpPr>
                  <p:spPr>
                    <a:xfrm flipH="1">
                      <a:off x="1950002" y="5609477"/>
                      <a:ext cx="0" cy="12493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Connector 95"/>
                    <p:cNvCxnSpPr/>
                    <p:nvPr/>
                  </p:nvCxnSpPr>
                  <p:spPr>
                    <a:xfrm rot="5400000" flipH="1">
                      <a:off x="1952207" y="5610192"/>
                      <a:ext cx="0" cy="12497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8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1095114" y="5609430"/>
                    <a:ext cx="124771" cy="124619"/>
                    <a:chOff x="1889763" y="5609430"/>
                    <a:chExt cx="124771" cy="124619"/>
                  </a:xfrm>
                </p:grpSpPr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1885290" y="5609477"/>
                      <a:ext cx="120565" cy="124938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92" name="Straight Connector 91"/>
                    <p:cNvCxnSpPr>
                      <a:stCxn id="91" idx="0"/>
                    </p:cNvCxnSpPr>
                    <p:nvPr/>
                  </p:nvCxnSpPr>
                  <p:spPr>
                    <a:xfrm flipH="1">
                      <a:off x="1945573" y="5609477"/>
                      <a:ext cx="0" cy="12493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/>
                    <p:cNvCxnSpPr/>
                    <p:nvPr/>
                  </p:nvCxnSpPr>
                  <p:spPr>
                    <a:xfrm rot="5400000" flipH="1">
                      <a:off x="1947778" y="5610192"/>
                      <a:ext cx="0" cy="12497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9" name="Oval 88"/>
                  <p:cNvSpPr>
                    <a:spLocks noChangeAspect="1"/>
                  </p:cNvSpPr>
                  <p:nvPr/>
                </p:nvSpPr>
                <p:spPr>
                  <a:xfrm>
                    <a:off x="1634654" y="5775571"/>
                    <a:ext cx="26466" cy="2792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0" name="Rounded Rectangle 115"/>
                  <p:cNvSpPr/>
                  <p:nvPr/>
                </p:nvSpPr>
                <p:spPr>
                  <a:xfrm rot="5400000">
                    <a:off x="1880942" y="5191291"/>
                    <a:ext cx="74962" cy="70575"/>
                  </a:xfrm>
                  <a:custGeom>
                    <a:avLst/>
                    <a:gdLst>
                      <a:gd name="connsiteX0" fmla="*/ 0 w 789781"/>
                      <a:gd name="connsiteY0" fmla="*/ 69455 h 416719"/>
                      <a:gd name="connsiteX1" fmla="*/ 69455 w 789781"/>
                      <a:gd name="connsiteY1" fmla="*/ 0 h 416719"/>
                      <a:gd name="connsiteX2" fmla="*/ 720326 w 789781"/>
                      <a:gd name="connsiteY2" fmla="*/ 0 h 416719"/>
                      <a:gd name="connsiteX3" fmla="*/ 789781 w 789781"/>
                      <a:gd name="connsiteY3" fmla="*/ 69455 h 416719"/>
                      <a:gd name="connsiteX4" fmla="*/ 789781 w 789781"/>
                      <a:gd name="connsiteY4" fmla="*/ 347264 h 416719"/>
                      <a:gd name="connsiteX5" fmla="*/ 720326 w 789781"/>
                      <a:gd name="connsiteY5" fmla="*/ 416719 h 416719"/>
                      <a:gd name="connsiteX6" fmla="*/ 69455 w 789781"/>
                      <a:gd name="connsiteY6" fmla="*/ 416719 h 416719"/>
                      <a:gd name="connsiteX7" fmla="*/ 0 w 789781"/>
                      <a:gd name="connsiteY7" fmla="*/ 347264 h 416719"/>
                      <a:gd name="connsiteX8" fmla="*/ 0 w 789781"/>
                      <a:gd name="connsiteY8" fmla="*/ 69455 h 416719"/>
                      <a:gd name="connsiteX0" fmla="*/ 0 w 810130"/>
                      <a:gd name="connsiteY0" fmla="*/ 69455 h 416719"/>
                      <a:gd name="connsiteX1" fmla="*/ 69455 w 810130"/>
                      <a:gd name="connsiteY1" fmla="*/ 0 h 416719"/>
                      <a:gd name="connsiteX2" fmla="*/ 794144 w 810130"/>
                      <a:gd name="connsiteY2" fmla="*/ 4762 h 416719"/>
                      <a:gd name="connsiteX3" fmla="*/ 789781 w 810130"/>
                      <a:gd name="connsiteY3" fmla="*/ 69455 h 416719"/>
                      <a:gd name="connsiteX4" fmla="*/ 789781 w 810130"/>
                      <a:gd name="connsiteY4" fmla="*/ 347264 h 416719"/>
                      <a:gd name="connsiteX5" fmla="*/ 720326 w 810130"/>
                      <a:gd name="connsiteY5" fmla="*/ 416719 h 416719"/>
                      <a:gd name="connsiteX6" fmla="*/ 69455 w 810130"/>
                      <a:gd name="connsiteY6" fmla="*/ 416719 h 416719"/>
                      <a:gd name="connsiteX7" fmla="*/ 0 w 810130"/>
                      <a:gd name="connsiteY7" fmla="*/ 347264 h 416719"/>
                      <a:gd name="connsiteX8" fmla="*/ 0 w 810130"/>
                      <a:gd name="connsiteY8" fmla="*/ 69455 h 416719"/>
                      <a:gd name="connsiteX0" fmla="*/ 0 w 810133"/>
                      <a:gd name="connsiteY0" fmla="*/ 69455 h 416719"/>
                      <a:gd name="connsiteX1" fmla="*/ 69455 w 810133"/>
                      <a:gd name="connsiteY1" fmla="*/ 0 h 416719"/>
                      <a:gd name="connsiteX2" fmla="*/ 794144 w 810133"/>
                      <a:gd name="connsiteY2" fmla="*/ 4762 h 416719"/>
                      <a:gd name="connsiteX3" fmla="*/ 789781 w 810133"/>
                      <a:gd name="connsiteY3" fmla="*/ 69455 h 416719"/>
                      <a:gd name="connsiteX4" fmla="*/ 789781 w 810133"/>
                      <a:gd name="connsiteY4" fmla="*/ 347264 h 416719"/>
                      <a:gd name="connsiteX5" fmla="*/ 794148 w 810133"/>
                      <a:gd name="connsiteY5" fmla="*/ 414337 h 416719"/>
                      <a:gd name="connsiteX6" fmla="*/ 69455 w 810133"/>
                      <a:gd name="connsiteY6" fmla="*/ 416719 h 416719"/>
                      <a:gd name="connsiteX7" fmla="*/ 0 w 810133"/>
                      <a:gd name="connsiteY7" fmla="*/ 347264 h 416719"/>
                      <a:gd name="connsiteX8" fmla="*/ 0 w 810133"/>
                      <a:gd name="connsiteY8" fmla="*/ 69455 h 416719"/>
                      <a:gd name="connsiteX0" fmla="*/ 0 w 810133"/>
                      <a:gd name="connsiteY0" fmla="*/ 69455 h 416719"/>
                      <a:gd name="connsiteX1" fmla="*/ 69455 w 810133"/>
                      <a:gd name="connsiteY1" fmla="*/ 0 h 416719"/>
                      <a:gd name="connsiteX2" fmla="*/ 794144 w 810133"/>
                      <a:gd name="connsiteY2" fmla="*/ 4762 h 416719"/>
                      <a:gd name="connsiteX3" fmla="*/ 789781 w 810133"/>
                      <a:gd name="connsiteY3" fmla="*/ 69455 h 416719"/>
                      <a:gd name="connsiteX4" fmla="*/ 789781 w 810133"/>
                      <a:gd name="connsiteY4" fmla="*/ 347264 h 416719"/>
                      <a:gd name="connsiteX5" fmla="*/ 794148 w 810133"/>
                      <a:gd name="connsiteY5" fmla="*/ 414337 h 416719"/>
                      <a:gd name="connsiteX6" fmla="*/ 69455 w 810133"/>
                      <a:gd name="connsiteY6" fmla="*/ 416719 h 416719"/>
                      <a:gd name="connsiteX7" fmla="*/ 0 w 810133"/>
                      <a:gd name="connsiteY7" fmla="*/ 347264 h 416719"/>
                      <a:gd name="connsiteX8" fmla="*/ 0 w 810133"/>
                      <a:gd name="connsiteY8" fmla="*/ 69455 h 416719"/>
                      <a:gd name="connsiteX0" fmla="*/ 0 w 810130"/>
                      <a:gd name="connsiteY0" fmla="*/ 69455 h 416719"/>
                      <a:gd name="connsiteX1" fmla="*/ 69455 w 810130"/>
                      <a:gd name="connsiteY1" fmla="*/ 0 h 416719"/>
                      <a:gd name="connsiteX2" fmla="*/ 794144 w 810130"/>
                      <a:gd name="connsiteY2" fmla="*/ 4762 h 416719"/>
                      <a:gd name="connsiteX3" fmla="*/ 789781 w 810130"/>
                      <a:gd name="connsiteY3" fmla="*/ 69455 h 416719"/>
                      <a:gd name="connsiteX4" fmla="*/ 794148 w 810130"/>
                      <a:gd name="connsiteY4" fmla="*/ 414337 h 416719"/>
                      <a:gd name="connsiteX5" fmla="*/ 69455 w 810130"/>
                      <a:gd name="connsiteY5" fmla="*/ 416719 h 416719"/>
                      <a:gd name="connsiteX6" fmla="*/ 0 w 810130"/>
                      <a:gd name="connsiteY6" fmla="*/ 347264 h 416719"/>
                      <a:gd name="connsiteX7" fmla="*/ 0 w 810130"/>
                      <a:gd name="connsiteY7" fmla="*/ 69455 h 416719"/>
                      <a:gd name="connsiteX0" fmla="*/ 0 w 810131"/>
                      <a:gd name="connsiteY0" fmla="*/ 69455 h 416719"/>
                      <a:gd name="connsiteX1" fmla="*/ 69455 w 810131"/>
                      <a:gd name="connsiteY1" fmla="*/ 0 h 416719"/>
                      <a:gd name="connsiteX2" fmla="*/ 794144 w 810131"/>
                      <a:gd name="connsiteY2" fmla="*/ 4762 h 416719"/>
                      <a:gd name="connsiteX3" fmla="*/ 789784 w 810131"/>
                      <a:gd name="connsiteY3" fmla="*/ 69455 h 416719"/>
                      <a:gd name="connsiteX4" fmla="*/ 794148 w 810131"/>
                      <a:gd name="connsiteY4" fmla="*/ 414337 h 416719"/>
                      <a:gd name="connsiteX5" fmla="*/ 69455 w 810131"/>
                      <a:gd name="connsiteY5" fmla="*/ 416719 h 416719"/>
                      <a:gd name="connsiteX6" fmla="*/ 0 w 810131"/>
                      <a:gd name="connsiteY6" fmla="*/ 347264 h 416719"/>
                      <a:gd name="connsiteX7" fmla="*/ 0 w 810131"/>
                      <a:gd name="connsiteY7" fmla="*/ 69455 h 416719"/>
                      <a:gd name="connsiteX0" fmla="*/ 0 w 884732"/>
                      <a:gd name="connsiteY0" fmla="*/ 69455 h 416719"/>
                      <a:gd name="connsiteX1" fmla="*/ 69455 w 884732"/>
                      <a:gd name="connsiteY1" fmla="*/ 0 h 416719"/>
                      <a:gd name="connsiteX2" fmla="*/ 794144 w 884732"/>
                      <a:gd name="connsiteY2" fmla="*/ 4762 h 416719"/>
                      <a:gd name="connsiteX3" fmla="*/ 794148 w 884732"/>
                      <a:gd name="connsiteY3" fmla="*/ 414337 h 416719"/>
                      <a:gd name="connsiteX4" fmla="*/ 69455 w 884732"/>
                      <a:gd name="connsiteY4" fmla="*/ 416719 h 416719"/>
                      <a:gd name="connsiteX5" fmla="*/ 0 w 884732"/>
                      <a:gd name="connsiteY5" fmla="*/ 347264 h 416719"/>
                      <a:gd name="connsiteX6" fmla="*/ 0 w 884732"/>
                      <a:gd name="connsiteY6" fmla="*/ 69455 h 416719"/>
                      <a:gd name="connsiteX0" fmla="*/ 0 w 794148"/>
                      <a:gd name="connsiteY0" fmla="*/ 69455 h 416719"/>
                      <a:gd name="connsiteX1" fmla="*/ 69455 w 794148"/>
                      <a:gd name="connsiteY1" fmla="*/ 0 h 416719"/>
                      <a:gd name="connsiteX2" fmla="*/ 794144 w 794148"/>
                      <a:gd name="connsiteY2" fmla="*/ 4762 h 416719"/>
                      <a:gd name="connsiteX3" fmla="*/ 794148 w 794148"/>
                      <a:gd name="connsiteY3" fmla="*/ 414337 h 416719"/>
                      <a:gd name="connsiteX4" fmla="*/ 69455 w 794148"/>
                      <a:gd name="connsiteY4" fmla="*/ 416719 h 416719"/>
                      <a:gd name="connsiteX5" fmla="*/ 0 w 794148"/>
                      <a:gd name="connsiteY5" fmla="*/ 347264 h 416719"/>
                      <a:gd name="connsiteX6" fmla="*/ 0 w 794148"/>
                      <a:gd name="connsiteY6" fmla="*/ 69455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94148" h="416719">
                        <a:moveTo>
                          <a:pt x="0" y="69455"/>
                        </a:moveTo>
                        <a:cubicBezTo>
                          <a:pt x="0" y="31096"/>
                          <a:pt x="31096" y="0"/>
                          <a:pt x="69455" y="0"/>
                        </a:cubicBezTo>
                        <a:lnTo>
                          <a:pt x="794144" y="4762"/>
                        </a:lnTo>
                        <a:cubicBezTo>
                          <a:pt x="794145" y="141287"/>
                          <a:pt x="794147" y="277812"/>
                          <a:pt x="794148" y="414337"/>
                        </a:cubicBezTo>
                        <a:lnTo>
                          <a:pt x="69455" y="416719"/>
                        </a:lnTo>
                        <a:cubicBezTo>
                          <a:pt x="31096" y="416719"/>
                          <a:pt x="0" y="385623"/>
                          <a:pt x="0" y="347264"/>
                        </a:cubicBezTo>
                        <a:lnTo>
                          <a:pt x="0" y="69455"/>
                        </a:lnTo>
                        <a:close/>
                      </a:path>
                    </a:pathLst>
                  </a:custGeom>
                  <a:solidFill>
                    <a:srgbClr val="FFCC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78" name="Picture 98" descr="C:\Users\MMccasl1.X81210\AppData\Local\Microsoft\Windows\Temporary Internet Files\Content.IE5\ITU0N19S\MC900053247[1].wmf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027172" y="5508110"/>
                  <a:ext cx="258828" cy="5878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99" descr="C:\Users\MMccasl1.X81210\AppData\Local\Microsoft\Windows\Temporary Internet Files\Content.IE5\6ZIBUHXE\MC900413528[1].wmf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flipH="1">
                  <a:off x="1737218" y="5811952"/>
                  <a:ext cx="146053" cy="181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99" descr="C:\Users\MMccasl1.X81210\AppData\Local\Microsoft\Windows\Temporary Internet Files\Content.IE5\6ZIBUHXE\MC900413528[1].wmf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973016" y="5794367"/>
                  <a:ext cx="146053" cy="181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8" name="TextBox 600"/>
              <p:cNvSpPr txBox="1">
                <a:spLocks noChangeArrowheads="1"/>
              </p:cNvSpPr>
              <p:nvPr/>
            </p:nvSpPr>
            <p:spPr bwMode="auto">
              <a:xfrm>
                <a:off x="7131617" y="5549247"/>
                <a:ext cx="1863803" cy="374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0000"/>
                    </a:solidFill>
                  </a:rPr>
                  <a:t>Reclaimed</a:t>
                </a:r>
                <a:r>
                  <a:rPr lang="en-US" sz="900" dirty="0">
                    <a:solidFill>
                      <a:srgbClr val="000000"/>
                    </a:solidFill>
                  </a:rPr>
                  <a:t> </a:t>
                </a:r>
                <a:r>
                  <a:rPr lang="en-US" sz="800" dirty="0">
                    <a:solidFill>
                      <a:srgbClr val="000000"/>
                    </a:solidFill>
                  </a:rPr>
                  <a:t>Water</a:t>
                </a:r>
                <a:r>
                  <a:rPr lang="en-US" sz="9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69" name="TextBox 600"/>
              <p:cNvSpPr txBox="1">
                <a:spLocks noChangeArrowheads="1"/>
              </p:cNvSpPr>
              <p:nvPr/>
            </p:nvSpPr>
            <p:spPr bwMode="auto">
              <a:xfrm rot="195367">
                <a:off x="5883918" y="5096131"/>
                <a:ext cx="2238098" cy="349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0000"/>
                    </a:solidFill>
                  </a:rPr>
                  <a:t>In </a:t>
                </a:r>
                <a:r>
                  <a:rPr lang="en-US" sz="800" dirty="0" smtClean="0">
                    <a:solidFill>
                      <a:srgbClr val="000000"/>
                    </a:solidFill>
                  </a:rPr>
                  <a:t>Channel Recharge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TextBox 600"/>
              <p:cNvSpPr txBox="1">
                <a:spLocks noChangeArrowheads="1"/>
              </p:cNvSpPr>
              <p:nvPr/>
            </p:nvSpPr>
            <p:spPr bwMode="auto">
              <a:xfrm>
                <a:off x="9138011" y="5049452"/>
                <a:ext cx="1377951" cy="357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ts val="1100"/>
                  </a:lnSpc>
                </a:pPr>
                <a:r>
                  <a:rPr lang="en-US" sz="800" dirty="0" smtClean="0">
                    <a:solidFill>
                      <a:srgbClr val="000000"/>
                    </a:solidFill>
                  </a:rPr>
                  <a:t>Water Utility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6967626" y="1618599"/>
                <a:ext cx="1608172" cy="616373"/>
                <a:chOff x="6658585" y="1857929"/>
                <a:chExt cx="1608172" cy="616373"/>
              </a:xfrm>
            </p:grpSpPr>
            <p:grpSp>
              <p:nvGrpSpPr>
                <p:cNvPr id="72" name="Group 7"/>
                <p:cNvGrpSpPr>
                  <a:grpSpLocks/>
                </p:cNvGrpSpPr>
                <p:nvPr/>
              </p:nvGrpSpPr>
              <p:grpSpPr bwMode="auto">
                <a:xfrm>
                  <a:off x="6726882" y="1910740"/>
                  <a:ext cx="1539875" cy="563562"/>
                  <a:chOff x="2864063" y="3848696"/>
                  <a:chExt cx="1591328" cy="851201"/>
                </a:xfrm>
              </p:grpSpPr>
              <p:sp>
                <p:nvSpPr>
                  <p:cNvPr id="74" name="Freeform 73"/>
                  <p:cNvSpPr/>
                  <p:nvPr/>
                </p:nvSpPr>
                <p:spPr>
                  <a:xfrm>
                    <a:off x="2931325" y="3987766"/>
                    <a:ext cx="1460084" cy="712131"/>
                  </a:xfrm>
                  <a:custGeom>
                    <a:avLst/>
                    <a:gdLst>
                      <a:gd name="connsiteX0" fmla="*/ 0 w 1564481"/>
                      <a:gd name="connsiteY0" fmla="*/ 7143 h 638175"/>
                      <a:gd name="connsiteX1" fmla="*/ 800100 w 1564481"/>
                      <a:gd name="connsiteY1" fmla="*/ 638175 h 638175"/>
                      <a:gd name="connsiteX2" fmla="*/ 1564481 w 1564481"/>
                      <a:gd name="connsiteY2" fmla="*/ 0 h 638175"/>
                      <a:gd name="connsiteX0" fmla="*/ 0 w 1564481"/>
                      <a:gd name="connsiteY0" fmla="*/ 7143 h 638175"/>
                      <a:gd name="connsiteX1" fmla="*/ 800100 w 1564481"/>
                      <a:gd name="connsiteY1" fmla="*/ 638175 h 638175"/>
                      <a:gd name="connsiteX2" fmla="*/ 1564481 w 1564481"/>
                      <a:gd name="connsiteY2" fmla="*/ 0 h 638175"/>
                      <a:gd name="connsiteX0" fmla="*/ 0 w 1564481"/>
                      <a:gd name="connsiteY0" fmla="*/ 7143 h 638177"/>
                      <a:gd name="connsiteX1" fmla="*/ 800100 w 1564481"/>
                      <a:gd name="connsiteY1" fmla="*/ 638175 h 638177"/>
                      <a:gd name="connsiteX2" fmla="*/ 1564481 w 1564481"/>
                      <a:gd name="connsiteY2" fmla="*/ 0 h 638177"/>
                      <a:gd name="connsiteX0" fmla="*/ 0 w 1564481"/>
                      <a:gd name="connsiteY0" fmla="*/ 7143 h 644933"/>
                      <a:gd name="connsiteX1" fmla="*/ 800100 w 1564481"/>
                      <a:gd name="connsiteY1" fmla="*/ 638175 h 644933"/>
                      <a:gd name="connsiteX2" fmla="*/ 1564481 w 1564481"/>
                      <a:gd name="connsiteY2" fmla="*/ 0 h 644933"/>
                      <a:gd name="connsiteX0" fmla="*/ 0 w 1564481"/>
                      <a:gd name="connsiteY0" fmla="*/ 7143 h 646707"/>
                      <a:gd name="connsiteX1" fmla="*/ 800100 w 1564481"/>
                      <a:gd name="connsiteY1" fmla="*/ 638175 h 646707"/>
                      <a:gd name="connsiteX2" fmla="*/ 1564481 w 1564481"/>
                      <a:gd name="connsiteY2" fmla="*/ 0 h 646707"/>
                      <a:gd name="connsiteX0" fmla="*/ 0 w 1564481"/>
                      <a:gd name="connsiteY0" fmla="*/ 7143 h 646707"/>
                      <a:gd name="connsiteX1" fmla="*/ 800100 w 1564481"/>
                      <a:gd name="connsiteY1" fmla="*/ 638175 h 646707"/>
                      <a:gd name="connsiteX2" fmla="*/ 1564481 w 1564481"/>
                      <a:gd name="connsiteY2" fmla="*/ 0 h 646707"/>
                      <a:gd name="connsiteX0" fmla="*/ 0 w 1564481"/>
                      <a:gd name="connsiteY0" fmla="*/ 7143 h 639800"/>
                      <a:gd name="connsiteX1" fmla="*/ 800100 w 1564481"/>
                      <a:gd name="connsiteY1" fmla="*/ 638175 h 639800"/>
                      <a:gd name="connsiteX2" fmla="*/ 1564481 w 1564481"/>
                      <a:gd name="connsiteY2" fmla="*/ 0 h 639800"/>
                      <a:gd name="connsiteX0" fmla="*/ 0 w 1564481"/>
                      <a:gd name="connsiteY0" fmla="*/ 7143 h 827460"/>
                      <a:gd name="connsiteX1" fmla="*/ 816768 w 1564481"/>
                      <a:gd name="connsiteY1" fmla="*/ 826294 h 827460"/>
                      <a:gd name="connsiteX2" fmla="*/ 1564481 w 1564481"/>
                      <a:gd name="connsiteY2" fmla="*/ 0 h 827460"/>
                      <a:gd name="connsiteX0" fmla="*/ 0 w 1564481"/>
                      <a:gd name="connsiteY0" fmla="*/ 7143 h 827460"/>
                      <a:gd name="connsiteX1" fmla="*/ 816768 w 1564481"/>
                      <a:gd name="connsiteY1" fmla="*/ 826294 h 827460"/>
                      <a:gd name="connsiteX2" fmla="*/ 1564481 w 1564481"/>
                      <a:gd name="connsiteY2" fmla="*/ 0 h 827460"/>
                      <a:gd name="connsiteX0" fmla="*/ 0 w 1564481"/>
                      <a:gd name="connsiteY0" fmla="*/ 7143 h 827625"/>
                      <a:gd name="connsiteX1" fmla="*/ 816768 w 1564481"/>
                      <a:gd name="connsiteY1" fmla="*/ 826294 h 827625"/>
                      <a:gd name="connsiteX2" fmla="*/ 1564481 w 1564481"/>
                      <a:gd name="connsiteY2" fmla="*/ 0 h 827625"/>
                      <a:gd name="connsiteX0" fmla="*/ 0 w 1526381"/>
                      <a:gd name="connsiteY0" fmla="*/ 0 h 820482"/>
                      <a:gd name="connsiteX1" fmla="*/ 816768 w 1526381"/>
                      <a:gd name="connsiteY1" fmla="*/ 819151 h 820482"/>
                      <a:gd name="connsiteX2" fmla="*/ 1526381 w 1526381"/>
                      <a:gd name="connsiteY2" fmla="*/ 109538 h 820482"/>
                      <a:gd name="connsiteX0" fmla="*/ 0 w 1459706"/>
                      <a:gd name="connsiteY0" fmla="*/ 14287 h 711302"/>
                      <a:gd name="connsiteX1" fmla="*/ 750093 w 1459706"/>
                      <a:gd name="connsiteY1" fmla="*/ 709613 h 711302"/>
                      <a:gd name="connsiteX2" fmla="*/ 1459706 w 1459706"/>
                      <a:gd name="connsiteY2" fmla="*/ 0 h 711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9706" h="711302">
                        <a:moveTo>
                          <a:pt x="0" y="14287"/>
                        </a:moveTo>
                        <a:cubicBezTo>
                          <a:pt x="204787" y="307975"/>
                          <a:pt x="160733" y="741759"/>
                          <a:pt x="750093" y="709613"/>
                        </a:cubicBezTo>
                        <a:cubicBezTo>
                          <a:pt x="1394221" y="715567"/>
                          <a:pt x="1273968" y="269875"/>
                          <a:pt x="1459706" y="0"/>
                        </a:cubicBezTo>
                      </a:path>
                    </a:pathLst>
                  </a:cu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 rot="1717606">
                    <a:off x="4378285" y="3848696"/>
                    <a:ext cx="77106" cy="153456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>
                  <a:xfrm rot="19882394" flipH="1">
                    <a:off x="2864063" y="3865480"/>
                    <a:ext cx="77105" cy="151059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73" name="Freeform 72"/>
                <p:cNvSpPr/>
                <p:nvPr/>
              </p:nvSpPr>
              <p:spPr>
                <a:xfrm>
                  <a:off x="6658585" y="1857929"/>
                  <a:ext cx="148085" cy="99554"/>
                </a:xfrm>
                <a:custGeom>
                  <a:avLst/>
                  <a:gdLst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0969 w 164307"/>
                    <a:gd name="connsiteY0" fmla="*/ 0 h 159543"/>
                    <a:gd name="connsiteX1" fmla="*/ 64294 w 164307"/>
                    <a:gd name="connsiteY1" fmla="*/ 38100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42863 w 164307"/>
                    <a:gd name="connsiteY1" fmla="*/ 16668 h 159543"/>
                    <a:gd name="connsiteX2" fmla="*/ 0 w 164307"/>
                    <a:gd name="connsiteY2" fmla="*/ 83343 h 159543"/>
                    <a:gd name="connsiteX3" fmla="*/ 164307 w 164307"/>
                    <a:gd name="connsiteY3" fmla="*/ 159543 h 159543"/>
                    <a:gd name="connsiteX0" fmla="*/ 130969 w 164307"/>
                    <a:gd name="connsiteY0" fmla="*/ 0 h 159543"/>
                    <a:gd name="connsiteX1" fmla="*/ 0 w 164307"/>
                    <a:gd name="connsiteY1" fmla="*/ 83343 h 159543"/>
                    <a:gd name="connsiteX2" fmla="*/ 164307 w 164307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131207 w 164545"/>
                    <a:gd name="connsiteY0" fmla="*/ 0 h 159543"/>
                    <a:gd name="connsiteX1" fmla="*/ 238 w 164545"/>
                    <a:gd name="connsiteY1" fmla="*/ 83343 h 159543"/>
                    <a:gd name="connsiteX2" fmla="*/ 164545 w 164545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3809 w 117147"/>
                    <a:gd name="connsiteY0" fmla="*/ 0 h 159543"/>
                    <a:gd name="connsiteX1" fmla="*/ 465 w 117147"/>
                    <a:gd name="connsiteY1" fmla="*/ 83343 h 159543"/>
                    <a:gd name="connsiteX2" fmla="*/ 117147 w 117147"/>
                    <a:gd name="connsiteY2" fmla="*/ 159543 h 159543"/>
                    <a:gd name="connsiteX0" fmla="*/ 89582 w 122920"/>
                    <a:gd name="connsiteY0" fmla="*/ 0 h 159543"/>
                    <a:gd name="connsiteX1" fmla="*/ 6238 w 122920"/>
                    <a:gd name="connsiteY1" fmla="*/ 83343 h 159543"/>
                    <a:gd name="connsiteX2" fmla="*/ 122920 w 122920"/>
                    <a:gd name="connsiteY2" fmla="*/ 159543 h 159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920" h="159543">
                      <a:moveTo>
                        <a:pt x="89582" y="0"/>
                      </a:moveTo>
                      <a:cubicBezTo>
                        <a:pt x="45926" y="27781"/>
                        <a:pt x="-20749" y="18653"/>
                        <a:pt x="6238" y="83343"/>
                      </a:cubicBezTo>
                      <a:cubicBezTo>
                        <a:pt x="40369" y="167083"/>
                        <a:pt x="68151" y="134143"/>
                        <a:pt x="122920" y="159543"/>
                      </a:cubicBezTo>
                    </a:path>
                  </a:pathLst>
                </a:custGeom>
                <a:noFill/>
                <a:ln w="508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22" name="Group 21"/>
          <p:cNvGrpSpPr/>
          <p:nvPr/>
        </p:nvGrpSpPr>
        <p:grpSpPr>
          <a:xfrm>
            <a:off x="7839088" y="1988882"/>
            <a:ext cx="1389909" cy="1450522"/>
            <a:chOff x="4119629" y="2260068"/>
            <a:chExt cx="1606820" cy="1463939"/>
          </a:xfrm>
        </p:grpSpPr>
        <p:pic>
          <p:nvPicPr>
            <p:cNvPr id="23" name="Picture 2" descr="https://encrypted-tbn2.gstatic.com/images?q=tbn:ANd9GcT0ZKNhsnjSqE7Z0kOudF4VDIVS1nEs-ExEJPsxonFFk6DnBuWE8fC2muc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0135" y1="68468" x2="10135" y2="68468"/>
                          <a14:foregroundMark x1="39189" y1="81081" x2="39189" y2="810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41" y="2260068"/>
              <a:ext cx="1472908" cy="9848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4119629" y="3022856"/>
              <a:ext cx="962286" cy="701151"/>
              <a:chOff x="6441053" y="3098332"/>
              <a:chExt cx="760300" cy="701151"/>
            </a:xfrm>
          </p:grpSpPr>
          <p:grpSp>
            <p:nvGrpSpPr>
              <p:cNvPr id="27" name="Group 26"/>
              <p:cNvGrpSpPr/>
              <p:nvPr/>
            </p:nvGrpSpPr>
            <p:grpSpPr>
              <a:xfrm flipH="1">
                <a:off x="6441053" y="3098332"/>
                <a:ext cx="669981" cy="701151"/>
                <a:chOff x="2438400" y="2743200"/>
                <a:chExt cx="669981" cy="701151"/>
              </a:xfrm>
            </p:grpSpPr>
            <p:grpSp>
              <p:nvGrpSpPr>
                <p:cNvPr id="29" name="Group 326"/>
                <p:cNvGrpSpPr/>
                <p:nvPr/>
              </p:nvGrpSpPr>
              <p:grpSpPr>
                <a:xfrm flipH="1">
                  <a:off x="2438400" y="2743200"/>
                  <a:ext cx="609600" cy="541072"/>
                  <a:chOff x="990600" y="2590800"/>
                  <a:chExt cx="609600" cy="541072"/>
                </a:xfrm>
              </p:grpSpPr>
              <p:grpSp>
                <p:nvGrpSpPr>
                  <p:cNvPr id="3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066800" y="2590800"/>
                    <a:ext cx="533400" cy="533400"/>
                    <a:chOff x="3274035" y="2009097"/>
                    <a:chExt cx="2018884" cy="1634313"/>
                  </a:xfrm>
                </p:grpSpPr>
                <p:sp>
                  <p:nvSpPr>
                    <p:cNvPr id="37" name="Freeform 36"/>
                    <p:cNvSpPr/>
                    <p:nvPr/>
                  </p:nvSpPr>
                  <p:spPr>
                    <a:xfrm>
                      <a:off x="3287636" y="2259783"/>
                      <a:ext cx="2001397" cy="1383627"/>
                    </a:xfrm>
                    <a:custGeom>
                      <a:avLst/>
                      <a:gdLst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713979"/>
                        <a:gd name="connsiteX1" fmla="*/ 369276 w 1705707"/>
                        <a:gd name="connsiteY1" fmla="*/ 1538654 h 1713979"/>
                        <a:gd name="connsiteX2" fmla="*/ 1362807 w 1705707"/>
                        <a:gd name="connsiteY2" fmla="*/ 1512277 h 1713979"/>
                        <a:gd name="connsiteX3" fmla="*/ 1705707 w 1705707"/>
                        <a:gd name="connsiteY3" fmla="*/ 43961 h 1713979"/>
                        <a:gd name="connsiteX0" fmla="*/ 0 w 1684276"/>
                        <a:gd name="connsiteY0" fmla="*/ 0 h 1706835"/>
                        <a:gd name="connsiteX1" fmla="*/ 347845 w 1684276"/>
                        <a:gd name="connsiteY1" fmla="*/ 1531510 h 1706835"/>
                        <a:gd name="connsiteX2" fmla="*/ 1341376 w 1684276"/>
                        <a:gd name="connsiteY2" fmla="*/ 1505133 h 1706835"/>
                        <a:gd name="connsiteX3" fmla="*/ 1684276 w 1684276"/>
                        <a:gd name="connsiteY3" fmla="*/ 36817 h 1706835"/>
                        <a:gd name="connsiteX0" fmla="*/ 0 w 1686657"/>
                        <a:gd name="connsiteY0" fmla="*/ 0 h 1706835"/>
                        <a:gd name="connsiteX1" fmla="*/ 347845 w 1686657"/>
                        <a:gd name="connsiteY1" fmla="*/ 1531510 h 1706835"/>
                        <a:gd name="connsiteX2" fmla="*/ 1341376 w 1686657"/>
                        <a:gd name="connsiteY2" fmla="*/ 1505133 h 1706835"/>
                        <a:gd name="connsiteX3" fmla="*/ 1686657 w 1686657"/>
                        <a:gd name="connsiteY3" fmla="*/ 17767 h 1706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86657" h="1706835">
                          <a:moveTo>
                            <a:pt x="0" y="0"/>
                          </a:moveTo>
                          <a:lnTo>
                            <a:pt x="347845" y="1531510"/>
                          </a:lnTo>
                          <a:cubicBezTo>
                            <a:pt x="574979" y="1783556"/>
                            <a:pt x="1118638" y="1754249"/>
                            <a:pt x="1341376" y="1505133"/>
                          </a:cubicBezTo>
                          <a:lnTo>
                            <a:pt x="1686657" y="17767"/>
                          </a:lnTo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274035" y="2555164"/>
                      <a:ext cx="145732" cy="128258"/>
                    </a:xfrm>
                    <a:custGeom>
                      <a:avLst/>
                      <a:gdLst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0969 w 164307"/>
                        <a:gd name="connsiteY0" fmla="*/ 0 h 159543"/>
                        <a:gd name="connsiteX1" fmla="*/ 64294 w 164307"/>
                        <a:gd name="connsiteY1" fmla="*/ 38100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42863 w 164307"/>
                        <a:gd name="connsiteY1" fmla="*/ 16668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9582 w 122920"/>
                        <a:gd name="connsiteY0" fmla="*/ 0 h 159543"/>
                        <a:gd name="connsiteX1" fmla="*/ 6238 w 122920"/>
                        <a:gd name="connsiteY1" fmla="*/ 83343 h 159543"/>
                        <a:gd name="connsiteX2" fmla="*/ 122920 w 122920"/>
                        <a:gd name="connsiteY2" fmla="*/ 159543 h 159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2920" h="159543">
                          <a:moveTo>
                            <a:pt x="89582" y="0"/>
                          </a:moveTo>
                          <a:cubicBezTo>
                            <a:pt x="45926" y="27781"/>
                            <a:pt x="-20749" y="18653"/>
                            <a:pt x="6238" y="83343"/>
                          </a:cubicBezTo>
                          <a:cubicBezTo>
                            <a:pt x="40369" y="167083"/>
                            <a:pt x="68151" y="134143"/>
                            <a:pt x="122920" y="159543"/>
                          </a:cubicBezTo>
                        </a:path>
                      </a:pathLst>
                    </a:custGeom>
                    <a:noFill/>
                    <a:ln w="508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3" name="Freeform 42"/>
                    <p:cNvSpPr/>
                    <p:nvPr/>
                  </p:nvSpPr>
                  <p:spPr>
                    <a:xfrm flipH="1">
                      <a:off x="5143301" y="2555164"/>
                      <a:ext cx="145732" cy="128258"/>
                    </a:xfrm>
                    <a:custGeom>
                      <a:avLst/>
                      <a:gdLst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0969 w 164307"/>
                        <a:gd name="connsiteY0" fmla="*/ 0 h 159543"/>
                        <a:gd name="connsiteX1" fmla="*/ 64294 w 164307"/>
                        <a:gd name="connsiteY1" fmla="*/ 38100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42863 w 164307"/>
                        <a:gd name="connsiteY1" fmla="*/ 16668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9582 w 122920"/>
                        <a:gd name="connsiteY0" fmla="*/ 0 h 159543"/>
                        <a:gd name="connsiteX1" fmla="*/ 6238 w 122920"/>
                        <a:gd name="connsiteY1" fmla="*/ 83343 h 159543"/>
                        <a:gd name="connsiteX2" fmla="*/ 122920 w 122920"/>
                        <a:gd name="connsiteY2" fmla="*/ 159543 h 159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2920" h="159543">
                          <a:moveTo>
                            <a:pt x="89582" y="0"/>
                          </a:moveTo>
                          <a:cubicBezTo>
                            <a:pt x="45926" y="27781"/>
                            <a:pt x="-20749" y="18653"/>
                            <a:pt x="6238" y="83343"/>
                          </a:cubicBezTo>
                          <a:cubicBezTo>
                            <a:pt x="40369" y="167083"/>
                            <a:pt x="68151" y="134143"/>
                            <a:pt x="122920" y="159543"/>
                          </a:cubicBezTo>
                        </a:path>
                      </a:pathLst>
                    </a:custGeom>
                    <a:noFill/>
                    <a:ln w="508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44" name="Group 5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54158" y="2643991"/>
                      <a:ext cx="1886956" cy="690096"/>
                      <a:chOff x="2864063" y="3848696"/>
                      <a:chExt cx="1591328" cy="851201"/>
                    </a:xfrm>
                  </p:grpSpPr>
                  <p:sp>
                    <p:nvSpPr>
                      <p:cNvPr id="47" name="Freeform 46"/>
                      <p:cNvSpPr/>
                      <p:nvPr/>
                    </p:nvSpPr>
                    <p:spPr>
                      <a:xfrm>
                        <a:off x="2929225" y="3988416"/>
                        <a:ext cx="1461702" cy="711898"/>
                      </a:xfrm>
                      <a:custGeom>
                        <a:avLst/>
                        <a:gdLst>
                          <a:gd name="connsiteX0" fmla="*/ 0 w 1564481"/>
                          <a:gd name="connsiteY0" fmla="*/ 7143 h 638175"/>
                          <a:gd name="connsiteX1" fmla="*/ 800100 w 1564481"/>
                          <a:gd name="connsiteY1" fmla="*/ 638175 h 638175"/>
                          <a:gd name="connsiteX2" fmla="*/ 1564481 w 1564481"/>
                          <a:gd name="connsiteY2" fmla="*/ 0 h 638175"/>
                          <a:gd name="connsiteX0" fmla="*/ 0 w 1564481"/>
                          <a:gd name="connsiteY0" fmla="*/ 7143 h 638175"/>
                          <a:gd name="connsiteX1" fmla="*/ 800100 w 1564481"/>
                          <a:gd name="connsiteY1" fmla="*/ 638175 h 638175"/>
                          <a:gd name="connsiteX2" fmla="*/ 1564481 w 1564481"/>
                          <a:gd name="connsiteY2" fmla="*/ 0 h 638175"/>
                          <a:gd name="connsiteX0" fmla="*/ 0 w 1564481"/>
                          <a:gd name="connsiteY0" fmla="*/ 7143 h 638177"/>
                          <a:gd name="connsiteX1" fmla="*/ 800100 w 1564481"/>
                          <a:gd name="connsiteY1" fmla="*/ 638175 h 638177"/>
                          <a:gd name="connsiteX2" fmla="*/ 1564481 w 1564481"/>
                          <a:gd name="connsiteY2" fmla="*/ 0 h 638177"/>
                          <a:gd name="connsiteX0" fmla="*/ 0 w 1564481"/>
                          <a:gd name="connsiteY0" fmla="*/ 7143 h 644933"/>
                          <a:gd name="connsiteX1" fmla="*/ 800100 w 1564481"/>
                          <a:gd name="connsiteY1" fmla="*/ 638175 h 644933"/>
                          <a:gd name="connsiteX2" fmla="*/ 1564481 w 1564481"/>
                          <a:gd name="connsiteY2" fmla="*/ 0 h 644933"/>
                          <a:gd name="connsiteX0" fmla="*/ 0 w 1564481"/>
                          <a:gd name="connsiteY0" fmla="*/ 7143 h 646707"/>
                          <a:gd name="connsiteX1" fmla="*/ 800100 w 1564481"/>
                          <a:gd name="connsiteY1" fmla="*/ 638175 h 646707"/>
                          <a:gd name="connsiteX2" fmla="*/ 1564481 w 1564481"/>
                          <a:gd name="connsiteY2" fmla="*/ 0 h 646707"/>
                          <a:gd name="connsiteX0" fmla="*/ 0 w 1564481"/>
                          <a:gd name="connsiteY0" fmla="*/ 7143 h 646707"/>
                          <a:gd name="connsiteX1" fmla="*/ 800100 w 1564481"/>
                          <a:gd name="connsiteY1" fmla="*/ 638175 h 646707"/>
                          <a:gd name="connsiteX2" fmla="*/ 1564481 w 1564481"/>
                          <a:gd name="connsiteY2" fmla="*/ 0 h 646707"/>
                          <a:gd name="connsiteX0" fmla="*/ 0 w 1564481"/>
                          <a:gd name="connsiteY0" fmla="*/ 7143 h 639800"/>
                          <a:gd name="connsiteX1" fmla="*/ 800100 w 1564481"/>
                          <a:gd name="connsiteY1" fmla="*/ 638175 h 639800"/>
                          <a:gd name="connsiteX2" fmla="*/ 1564481 w 1564481"/>
                          <a:gd name="connsiteY2" fmla="*/ 0 h 639800"/>
                          <a:gd name="connsiteX0" fmla="*/ 0 w 1564481"/>
                          <a:gd name="connsiteY0" fmla="*/ 7143 h 827460"/>
                          <a:gd name="connsiteX1" fmla="*/ 816768 w 1564481"/>
                          <a:gd name="connsiteY1" fmla="*/ 826294 h 827460"/>
                          <a:gd name="connsiteX2" fmla="*/ 1564481 w 1564481"/>
                          <a:gd name="connsiteY2" fmla="*/ 0 h 827460"/>
                          <a:gd name="connsiteX0" fmla="*/ 0 w 1564481"/>
                          <a:gd name="connsiteY0" fmla="*/ 7143 h 827460"/>
                          <a:gd name="connsiteX1" fmla="*/ 816768 w 1564481"/>
                          <a:gd name="connsiteY1" fmla="*/ 826294 h 827460"/>
                          <a:gd name="connsiteX2" fmla="*/ 1564481 w 1564481"/>
                          <a:gd name="connsiteY2" fmla="*/ 0 h 827460"/>
                          <a:gd name="connsiteX0" fmla="*/ 0 w 1564481"/>
                          <a:gd name="connsiteY0" fmla="*/ 7143 h 827625"/>
                          <a:gd name="connsiteX1" fmla="*/ 816768 w 1564481"/>
                          <a:gd name="connsiteY1" fmla="*/ 826294 h 827625"/>
                          <a:gd name="connsiteX2" fmla="*/ 1564481 w 1564481"/>
                          <a:gd name="connsiteY2" fmla="*/ 0 h 827625"/>
                          <a:gd name="connsiteX0" fmla="*/ 0 w 1526381"/>
                          <a:gd name="connsiteY0" fmla="*/ 0 h 820482"/>
                          <a:gd name="connsiteX1" fmla="*/ 816768 w 1526381"/>
                          <a:gd name="connsiteY1" fmla="*/ 819151 h 820482"/>
                          <a:gd name="connsiteX2" fmla="*/ 1526381 w 1526381"/>
                          <a:gd name="connsiteY2" fmla="*/ 109538 h 820482"/>
                          <a:gd name="connsiteX0" fmla="*/ 0 w 1459706"/>
                          <a:gd name="connsiteY0" fmla="*/ 14287 h 711302"/>
                          <a:gd name="connsiteX1" fmla="*/ 750093 w 1459706"/>
                          <a:gd name="connsiteY1" fmla="*/ 709613 h 711302"/>
                          <a:gd name="connsiteX2" fmla="*/ 1459706 w 1459706"/>
                          <a:gd name="connsiteY2" fmla="*/ 0 h 7113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59706" h="711302">
                            <a:moveTo>
                              <a:pt x="0" y="14287"/>
                            </a:moveTo>
                            <a:cubicBezTo>
                              <a:pt x="204787" y="307975"/>
                              <a:pt x="160733" y="741759"/>
                              <a:pt x="750093" y="709613"/>
                            </a:cubicBezTo>
                            <a:cubicBezTo>
                              <a:pt x="1394221" y="715567"/>
                              <a:pt x="1273968" y="269875"/>
                              <a:pt x="1459706" y="0"/>
                            </a:cubicBezTo>
                          </a:path>
                        </a:pathLst>
                      </a:cu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8" name="Oval 47"/>
                      <p:cNvSpPr/>
                      <p:nvPr/>
                    </p:nvSpPr>
                    <p:spPr>
                      <a:xfrm rot="1717606">
                        <a:off x="4377817" y="3849392"/>
                        <a:ext cx="77018" cy="153406"/>
                      </a:xfrm>
                      <a:prstGeom prst="ellipse">
                        <a:avLst/>
                      </a:prstGeom>
                      <a:noFill/>
                      <a:ln w="508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9" name="Oval 48"/>
                      <p:cNvSpPr/>
                      <p:nvPr/>
                    </p:nvSpPr>
                    <p:spPr>
                      <a:xfrm rot="19882394" flipH="1">
                        <a:off x="2863678" y="3866170"/>
                        <a:ext cx="75379" cy="151010"/>
                      </a:xfrm>
                      <a:prstGeom prst="ellipse">
                        <a:avLst/>
                      </a:prstGeom>
                      <a:noFill/>
                      <a:ln w="508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287636" y="2009097"/>
                      <a:ext cx="2005283" cy="493597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" name="Oval 577"/>
                    <p:cNvSpPr/>
                    <p:nvPr/>
                  </p:nvSpPr>
                  <p:spPr>
                    <a:xfrm>
                      <a:off x="3586874" y="2263669"/>
                      <a:ext cx="1434010" cy="229309"/>
                    </a:xfrm>
                    <a:custGeom>
                      <a:avLst/>
                      <a:gdLst>
                        <a:gd name="connsiteX0" fmla="*/ 0 w 1433775"/>
                        <a:gd name="connsiteY0" fmla="*/ 167904 h 335808"/>
                        <a:gd name="connsiteX1" fmla="*/ 716888 w 1433775"/>
                        <a:gd name="connsiteY1" fmla="*/ 0 h 335808"/>
                        <a:gd name="connsiteX2" fmla="*/ 1433776 w 1433775"/>
                        <a:gd name="connsiteY2" fmla="*/ 167904 h 335808"/>
                        <a:gd name="connsiteX3" fmla="*/ 716888 w 1433775"/>
                        <a:gd name="connsiteY3" fmla="*/ 335808 h 335808"/>
                        <a:gd name="connsiteX4" fmla="*/ 0 w 1433775"/>
                        <a:gd name="connsiteY4" fmla="*/ 167904 h 335808"/>
                        <a:gd name="connsiteX0" fmla="*/ 0 w 1433776"/>
                        <a:gd name="connsiteY0" fmla="*/ 167904 h 235045"/>
                        <a:gd name="connsiteX1" fmla="*/ 716888 w 1433776"/>
                        <a:gd name="connsiteY1" fmla="*/ 0 h 235045"/>
                        <a:gd name="connsiteX2" fmla="*/ 1433776 w 1433776"/>
                        <a:gd name="connsiteY2" fmla="*/ 167904 h 235045"/>
                        <a:gd name="connsiteX3" fmla="*/ 716888 w 1433776"/>
                        <a:gd name="connsiteY3" fmla="*/ 230301 h 235045"/>
                        <a:gd name="connsiteX4" fmla="*/ 0 w 1433776"/>
                        <a:gd name="connsiteY4" fmla="*/ 167904 h 235045"/>
                        <a:gd name="connsiteX0" fmla="*/ 0 w 1433776"/>
                        <a:gd name="connsiteY0" fmla="*/ 168156 h 231001"/>
                        <a:gd name="connsiteX1" fmla="*/ 716888 w 1433776"/>
                        <a:gd name="connsiteY1" fmla="*/ 252 h 231001"/>
                        <a:gd name="connsiteX2" fmla="*/ 1433776 w 1433776"/>
                        <a:gd name="connsiteY2" fmla="*/ 141779 h 231001"/>
                        <a:gd name="connsiteX3" fmla="*/ 716888 w 1433776"/>
                        <a:gd name="connsiteY3" fmla="*/ 230553 h 231001"/>
                        <a:gd name="connsiteX4" fmla="*/ 0 w 1433776"/>
                        <a:gd name="connsiteY4" fmla="*/ 168156 h 231001"/>
                        <a:gd name="connsiteX0" fmla="*/ 0 w 1433776"/>
                        <a:gd name="connsiteY0" fmla="*/ 170109 h 234345"/>
                        <a:gd name="connsiteX1" fmla="*/ 716888 w 1433776"/>
                        <a:gd name="connsiteY1" fmla="*/ 2205 h 234345"/>
                        <a:gd name="connsiteX2" fmla="*/ 1433776 w 1433776"/>
                        <a:gd name="connsiteY2" fmla="*/ 108563 h 234345"/>
                        <a:gd name="connsiteX3" fmla="*/ 716888 w 1433776"/>
                        <a:gd name="connsiteY3" fmla="*/ 232506 h 234345"/>
                        <a:gd name="connsiteX4" fmla="*/ 0 w 1433776"/>
                        <a:gd name="connsiteY4" fmla="*/ 170109 h 234345"/>
                        <a:gd name="connsiteX0" fmla="*/ 0 w 1424984"/>
                        <a:gd name="connsiteY0" fmla="*/ 151661 h 232377"/>
                        <a:gd name="connsiteX1" fmla="*/ 708096 w 1424984"/>
                        <a:gd name="connsiteY1" fmla="*/ 1341 h 232377"/>
                        <a:gd name="connsiteX2" fmla="*/ 1424984 w 1424984"/>
                        <a:gd name="connsiteY2" fmla="*/ 107699 h 232377"/>
                        <a:gd name="connsiteX3" fmla="*/ 708096 w 1424984"/>
                        <a:gd name="connsiteY3" fmla="*/ 231642 h 232377"/>
                        <a:gd name="connsiteX4" fmla="*/ 0 w 1424984"/>
                        <a:gd name="connsiteY4" fmla="*/ 151661 h 232377"/>
                        <a:gd name="connsiteX0" fmla="*/ 0 w 1434509"/>
                        <a:gd name="connsiteY0" fmla="*/ 150334 h 230331"/>
                        <a:gd name="connsiteX1" fmla="*/ 708096 w 1434509"/>
                        <a:gd name="connsiteY1" fmla="*/ 14 h 230331"/>
                        <a:gd name="connsiteX2" fmla="*/ 1434509 w 1434509"/>
                        <a:gd name="connsiteY2" fmla="*/ 144472 h 230331"/>
                        <a:gd name="connsiteX3" fmla="*/ 708096 w 1434509"/>
                        <a:gd name="connsiteY3" fmla="*/ 230315 h 230331"/>
                        <a:gd name="connsiteX4" fmla="*/ 0 w 1434509"/>
                        <a:gd name="connsiteY4" fmla="*/ 150334 h 230331"/>
                        <a:gd name="connsiteX0" fmla="*/ 0 w 1434509"/>
                        <a:gd name="connsiteY0" fmla="*/ 150334 h 230331"/>
                        <a:gd name="connsiteX1" fmla="*/ 708096 w 1434509"/>
                        <a:gd name="connsiteY1" fmla="*/ 14 h 230331"/>
                        <a:gd name="connsiteX2" fmla="*/ 1434509 w 1434509"/>
                        <a:gd name="connsiteY2" fmla="*/ 144472 h 230331"/>
                        <a:gd name="connsiteX3" fmla="*/ 708096 w 1434509"/>
                        <a:gd name="connsiteY3" fmla="*/ 230315 h 230331"/>
                        <a:gd name="connsiteX4" fmla="*/ 0 w 1434509"/>
                        <a:gd name="connsiteY4" fmla="*/ 150334 h 230331"/>
                        <a:gd name="connsiteX0" fmla="*/ 0 w 1434509"/>
                        <a:gd name="connsiteY0" fmla="*/ 150334 h 231209"/>
                        <a:gd name="connsiteX1" fmla="*/ 708096 w 1434509"/>
                        <a:gd name="connsiteY1" fmla="*/ 14 h 231209"/>
                        <a:gd name="connsiteX2" fmla="*/ 1434509 w 1434509"/>
                        <a:gd name="connsiteY2" fmla="*/ 144472 h 231209"/>
                        <a:gd name="connsiteX3" fmla="*/ 708096 w 1434509"/>
                        <a:gd name="connsiteY3" fmla="*/ 230315 h 231209"/>
                        <a:gd name="connsiteX4" fmla="*/ 0 w 1434509"/>
                        <a:gd name="connsiteY4" fmla="*/ 150334 h 231209"/>
                        <a:gd name="connsiteX0" fmla="*/ 0 w 1434509"/>
                        <a:gd name="connsiteY0" fmla="*/ 150334 h 232243"/>
                        <a:gd name="connsiteX1" fmla="*/ 708096 w 1434509"/>
                        <a:gd name="connsiteY1" fmla="*/ 14 h 232243"/>
                        <a:gd name="connsiteX2" fmla="*/ 1434509 w 1434509"/>
                        <a:gd name="connsiteY2" fmla="*/ 144472 h 232243"/>
                        <a:gd name="connsiteX3" fmla="*/ 708096 w 1434509"/>
                        <a:gd name="connsiteY3" fmla="*/ 230315 h 232243"/>
                        <a:gd name="connsiteX4" fmla="*/ 0 w 1434509"/>
                        <a:gd name="connsiteY4" fmla="*/ 150334 h 232243"/>
                        <a:gd name="connsiteX0" fmla="*/ 0 w 1434509"/>
                        <a:gd name="connsiteY0" fmla="*/ 150334 h 231195"/>
                        <a:gd name="connsiteX1" fmla="*/ 708096 w 1434509"/>
                        <a:gd name="connsiteY1" fmla="*/ 14 h 231195"/>
                        <a:gd name="connsiteX2" fmla="*/ 1434509 w 1434509"/>
                        <a:gd name="connsiteY2" fmla="*/ 144472 h 231195"/>
                        <a:gd name="connsiteX3" fmla="*/ 708096 w 1434509"/>
                        <a:gd name="connsiteY3" fmla="*/ 230315 h 231195"/>
                        <a:gd name="connsiteX4" fmla="*/ 0 w 1434509"/>
                        <a:gd name="connsiteY4" fmla="*/ 150334 h 231195"/>
                        <a:gd name="connsiteX0" fmla="*/ 0 w 1434509"/>
                        <a:gd name="connsiteY0" fmla="*/ 150334 h 231195"/>
                        <a:gd name="connsiteX1" fmla="*/ 708096 w 1434509"/>
                        <a:gd name="connsiteY1" fmla="*/ 14 h 231195"/>
                        <a:gd name="connsiteX2" fmla="*/ 1434509 w 1434509"/>
                        <a:gd name="connsiteY2" fmla="*/ 144472 h 231195"/>
                        <a:gd name="connsiteX3" fmla="*/ 708096 w 1434509"/>
                        <a:gd name="connsiteY3" fmla="*/ 230315 h 231195"/>
                        <a:gd name="connsiteX4" fmla="*/ 0 w 1434509"/>
                        <a:gd name="connsiteY4" fmla="*/ 150334 h 231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34509" h="231195">
                          <a:moveTo>
                            <a:pt x="0" y="150334"/>
                          </a:moveTo>
                          <a:cubicBezTo>
                            <a:pt x="0" y="111951"/>
                            <a:pt x="469011" y="991"/>
                            <a:pt x="708096" y="14"/>
                          </a:cubicBezTo>
                          <a:cubicBezTo>
                            <a:pt x="947181" y="-963"/>
                            <a:pt x="1434509" y="51741"/>
                            <a:pt x="1434509" y="144472"/>
                          </a:cubicBezTo>
                          <a:cubicBezTo>
                            <a:pt x="1251151" y="211009"/>
                            <a:pt x="968613" y="222194"/>
                            <a:pt x="708096" y="230315"/>
                          </a:cubicBezTo>
                          <a:cubicBezTo>
                            <a:pt x="447579" y="238436"/>
                            <a:pt x="0" y="188717"/>
                            <a:pt x="0" y="150334"/>
                          </a:cubicBezTo>
                          <a:close/>
                        </a:path>
                      </a:pathLst>
                    </a:custGeom>
                    <a:blipFill>
                      <a:blip r:embed="rId12" cstate="print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Group 166"/>
                  <p:cNvGrpSpPr/>
                  <p:nvPr/>
                </p:nvGrpSpPr>
                <p:grpSpPr>
                  <a:xfrm flipH="1">
                    <a:off x="990600" y="2971800"/>
                    <a:ext cx="204303" cy="160072"/>
                    <a:chOff x="2842112" y="2247901"/>
                    <a:chExt cx="2613330" cy="1657351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33" name="Freeform 32"/>
                    <p:cNvSpPr/>
                    <p:nvPr/>
                  </p:nvSpPr>
                  <p:spPr>
                    <a:xfrm>
                      <a:off x="2842112" y="2247901"/>
                      <a:ext cx="2613330" cy="1657351"/>
                    </a:xfrm>
                    <a:custGeom>
                      <a:avLst/>
                      <a:gdLst>
                        <a:gd name="connsiteX0" fmla="*/ 923193 w 1538654"/>
                        <a:gd name="connsiteY0" fmla="*/ 79131 h 237392"/>
                        <a:gd name="connsiteX1" fmla="*/ 1512277 w 1538654"/>
                        <a:gd name="connsiteY1" fmla="*/ 0 h 237392"/>
                        <a:gd name="connsiteX2" fmla="*/ 1538654 w 1538654"/>
                        <a:gd name="connsiteY2" fmla="*/ 237392 h 237392"/>
                        <a:gd name="connsiteX3" fmla="*/ 888023 w 1538654"/>
                        <a:gd name="connsiteY3" fmla="*/ 149469 h 237392"/>
                        <a:gd name="connsiteX4" fmla="*/ 606669 w 1538654"/>
                        <a:gd name="connsiteY4" fmla="*/ 149469 h 237392"/>
                        <a:gd name="connsiteX5" fmla="*/ 17585 w 1538654"/>
                        <a:gd name="connsiteY5" fmla="*/ 219808 h 237392"/>
                        <a:gd name="connsiteX6" fmla="*/ 0 w 1538654"/>
                        <a:gd name="connsiteY6" fmla="*/ 0 h 237392"/>
                        <a:gd name="connsiteX7" fmla="*/ 624254 w 1538654"/>
                        <a:gd name="connsiteY7" fmla="*/ 87923 h 237392"/>
                        <a:gd name="connsiteX8" fmla="*/ 624254 w 1538654"/>
                        <a:gd name="connsiteY8" fmla="*/ 87923 h 237392"/>
                        <a:gd name="connsiteX0" fmla="*/ 923193 w 1538654"/>
                        <a:gd name="connsiteY0" fmla="*/ 79131 h 271723"/>
                        <a:gd name="connsiteX1" fmla="*/ 1512277 w 1538654"/>
                        <a:gd name="connsiteY1" fmla="*/ 0 h 271723"/>
                        <a:gd name="connsiteX2" fmla="*/ 1538654 w 1538654"/>
                        <a:gd name="connsiteY2" fmla="*/ 237392 h 271723"/>
                        <a:gd name="connsiteX3" fmla="*/ 888023 w 1538654"/>
                        <a:gd name="connsiteY3" fmla="*/ 149469 h 271723"/>
                        <a:gd name="connsiteX4" fmla="*/ 897273 w 1538654"/>
                        <a:gd name="connsiteY4" fmla="*/ 271723 h 271723"/>
                        <a:gd name="connsiteX5" fmla="*/ 606669 w 1538654"/>
                        <a:gd name="connsiteY5" fmla="*/ 149469 h 271723"/>
                        <a:gd name="connsiteX6" fmla="*/ 17585 w 1538654"/>
                        <a:gd name="connsiteY6" fmla="*/ 219808 h 271723"/>
                        <a:gd name="connsiteX7" fmla="*/ 0 w 1538654"/>
                        <a:gd name="connsiteY7" fmla="*/ 0 h 271723"/>
                        <a:gd name="connsiteX8" fmla="*/ 624254 w 1538654"/>
                        <a:gd name="connsiteY8" fmla="*/ 87923 h 271723"/>
                        <a:gd name="connsiteX9" fmla="*/ 624254 w 1538654"/>
                        <a:gd name="connsiteY9" fmla="*/ 87923 h 271723"/>
                        <a:gd name="connsiteX0" fmla="*/ 923193 w 1538654"/>
                        <a:gd name="connsiteY0" fmla="*/ 79131 h 271723"/>
                        <a:gd name="connsiteX1" fmla="*/ 1512277 w 1538654"/>
                        <a:gd name="connsiteY1" fmla="*/ 0 h 271723"/>
                        <a:gd name="connsiteX2" fmla="*/ 1538654 w 1538654"/>
                        <a:gd name="connsiteY2" fmla="*/ 237392 h 271723"/>
                        <a:gd name="connsiteX3" fmla="*/ 888023 w 1538654"/>
                        <a:gd name="connsiteY3" fmla="*/ 149469 h 271723"/>
                        <a:gd name="connsiteX4" fmla="*/ 897273 w 1538654"/>
                        <a:gd name="connsiteY4" fmla="*/ 271723 h 271723"/>
                        <a:gd name="connsiteX5" fmla="*/ 979721 w 1538654"/>
                        <a:gd name="connsiteY5" fmla="*/ 251635 h 271723"/>
                        <a:gd name="connsiteX6" fmla="*/ 606669 w 1538654"/>
                        <a:gd name="connsiteY6" fmla="*/ 149469 h 271723"/>
                        <a:gd name="connsiteX7" fmla="*/ 17585 w 1538654"/>
                        <a:gd name="connsiteY7" fmla="*/ 219808 h 271723"/>
                        <a:gd name="connsiteX8" fmla="*/ 0 w 1538654"/>
                        <a:gd name="connsiteY8" fmla="*/ 0 h 271723"/>
                        <a:gd name="connsiteX9" fmla="*/ 624254 w 1538654"/>
                        <a:gd name="connsiteY9" fmla="*/ 87923 h 271723"/>
                        <a:gd name="connsiteX10" fmla="*/ 624254 w 1538654"/>
                        <a:gd name="connsiteY10" fmla="*/ 87923 h 271723"/>
                        <a:gd name="connsiteX0" fmla="*/ 923193 w 1538654"/>
                        <a:gd name="connsiteY0" fmla="*/ 79131 h 381341"/>
                        <a:gd name="connsiteX1" fmla="*/ 1512277 w 1538654"/>
                        <a:gd name="connsiteY1" fmla="*/ 0 h 381341"/>
                        <a:gd name="connsiteX2" fmla="*/ 1538654 w 1538654"/>
                        <a:gd name="connsiteY2" fmla="*/ 237392 h 381341"/>
                        <a:gd name="connsiteX3" fmla="*/ 888023 w 1538654"/>
                        <a:gd name="connsiteY3" fmla="*/ 149469 h 381341"/>
                        <a:gd name="connsiteX4" fmla="*/ 897273 w 1538654"/>
                        <a:gd name="connsiteY4" fmla="*/ 271723 h 381341"/>
                        <a:gd name="connsiteX5" fmla="*/ 979721 w 1538654"/>
                        <a:gd name="connsiteY5" fmla="*/ 251635 h 381341"/>
                        <a:gd name="connsiteX6" fmla="*/ 1051175 w 1538654"/>
                        <a:gd name="connsiteY6" fmla="*/ 379826 h 381341"/>
                        <a:gd name="connsiteX7" fmla="*/ 606669 w 1538654"/>
                        <a:gd name="connsiteY7" fmla="*/ 149469 h 381341"/>
                        <a:gd name="connsiteX8" fmla="*/ 17585 w 1538654"/>
                        <a:gd name="connsiteY8" fmla="*/ 219808 h 381341"/>
                        <a:gd name="connsiteX9" fmla="*/ 0 w 1538654"/>
                        <a:gd name="connsiteY9" fmla="*/ 0 h 381341"/>
                        <a:gd name="connsiteX10" fmla="*/ 624254 w 1538654"/>
                        <a:gd name="connsiteY10" fmla="*/ 87923 h 381341"/>
                        <a:gd name="connsiteX11" fmla="*/ 624254 w 1538654"/>
                        <a:gd name="connsiteY11" fmla="*/ 87923 h 381341"/>
                        <a:gd name="connsiteX0" fmla="*/ 923193 w 1538654"/>
                        <a:gd name="connsiteY0" fmla="*/ 79131 h 543130"/>
                        <a:gd name="connsiteX1" fmla="*/ 1512277 w 1538654"/>
                        <a:gd name="connsiteY1" fmla="*/ 0 h 543130"/>
                        <a:gd name="connsiteX2" fmla="*/ 1538654 w 1538654"/>
                        <a:gd name="connsiteY2" fmla="*/ 237392 h 543130"/>
                        <a:gd name="connsiteX3" fmla="*/ 888023 w 1538654"/>
                        <a:gd name="connsiteY3" fmla="*/ 149469 h 543130"/>
                        <a:gd name="connsiteX4" fmla="*/ 897273 w 1538654"/>
                        <a:gd name="connsiteY4" fmla="*/ 271723 h 543130"/>
                        <a:gd name="connsiteX5" fmla="*/ 979721 w 1538654"/>
                        <a:gd name="connsiteY5" fmla="*/ 251635 h 543130"/>
                        <a:gd name="connsiteX6" fmla="*/ 1051175 w 1538654"/>
                        <a:gd name="connsiteY6" fmla="*/ 379826 h 543130"/>
                        <a:gd name="connsiteX7" fmla="*/ 1122630 w 1538654"/>
                        <a:gd name="connsiteY7" fmla="*/ 536506 h 543130"/>
                        <a:gd name="connsiteX8" fmla="*/ 606669 w 1538654"/>
                        <a:gd name="connsiteY8" fmla="*/ 149469 h 543130"/>
                        <a:gd name="connsiteX9" fmla="*/ 17585 w 1538654"/>
                        <a:gd name="connsiteY9" fmla="*/ 219808 h 543130"/>
                        <a:gd name="connsiteX10" fmla="*/ 0 w 1538654"/>
                        <a:gd name="connsiteY10" fmla="*/ 0 h 543130"/>
                        <a:gd name="connsiteX11" fmla="*/ 624254 w 1538654"/>
                        <a:gd name="connsiteY11" fmla="*/ 87923 h 543130"/>
                        <a:gd name="connsiteX12" fmla="*/ 624254 w 1538654"/>
                        <a:gd name="connsiteY12" fmla="*/ 87923 h 543130"/>
                        <a:gd name="connsiteX0" fmla="*/ 923193 w 1538654"/>
                        <a:gd name="connsiteY0" fmla="*/ 79131 h 629392"/>
                        <a:gd name="connsiteX1" fmla="*/ 1512277 w 1538654"/>
                        <a:gd name="connsiteY1" fmla="*/ 0 h 629392"/>
                        <a:gd name="connsiteX2" fmla="*/ 1538654 w 1538654"/>
                        <a:gd name="connsiteY2" fmla="*/ 237392 h 629392"/>
                        <a:gd name="connsiteX3" fmla="*/ 888023 w 1538654"/>
                        <a:gd name="connsiteY3" fmla="*/ 149469 h 629392"/>
                        <a:gd name="connsiteX4" fmla="*/ 897273 w 1538654"/>
                        <a:gd name="connsiteY4" fmla="*/ 271723 h 629392"/>
                        <a:gd name="connsiteX5" fmla="*/ 979721 w 1538654"/>
                        <a:gd name="connsiteY5" fmla="*/ 251635 h 629392"/>
                        <a:gd name="connsiteX6" fmla="*/ 1051175 w 1538654"/>
                        <a:gd name="connsiteY6" fmla="*/ 379826 h 629392"/>
                        <a:gd name="connsiteX7" fmla="*/ 1122630 w 1538654"/>
                        <a:gd name="connsiteY7" fmla="*/ 536506 h 629392"/>
                        <a:gd name="connsiteX8" fmla="*/ 1317938 w 1538654"/>
                        <a:gd name="connsiteY8" fmla="*/ 617219 h 629392"/>
                        <a:gd name="connsiteX9" fmla="*/ 606669 w 1538654"/>
                        <a:gd name="connsiteY9" fmla="*/ 149469 h 629392"/>
                        <a:gd name="connsiteX10" fmla="*/ 17585 w 1538654"/>
                        <a:gd name="connsiteY10" fmla="*/ 219808 h 629392"/>
                        <a:gd name="connsiteX11" fmla="*/ 0 w 1538654"/>
                        <a:gd name="connsiteY11" fmla="*/ 0 h 629392"/>
                        <a:gd name="connsiteX12" fmla="*/ 624254 w 1538654"/>
                        <a:gd name="connsiteY12" fmla="*/ 87923 h 629392"/>
                        <a:gd name="connsiteX13" fmla="*/ 624254 w 1538654"/>
                        <a:gd name="connsiteY13" fmla="*/ 87923 h 629392"/>
                        <a:gd name="connsiteX0" fmla="*/ 923193 w 1538654"/>
                        <a:gd name="connsiteY0" fmla="*/ 79131 h 638100"/>
                        <a:gd name="connsiteX1" fmla="*/ 1512277 w 1538654"/>
                        <a:gd name="connsiteY1" fmla="*/ 0 h 638100"/>
                        <a:gd name="connsiteX2" fmla="*/ 1538654 w 1538654"/>
                        <a:gd name="connsiteY2" fmla="*/ 237392 h 638100"/>
                        <a:gd name="connsiteX3" fmla="*/ 888023 w 1538654"/>
                        <a:gd name="connsiteY3" fmla="*/ 149469 h 638100"/>
                        <a:gd name="connsiteX4" fmla="*/ 897273 w 1538654"/>
                        <a:gd name="connsiteY4" fmla="*/ 271723 h 638100"/>
                        <a:gd name="connsiteX5" fmla="*/ 979721 w 1538654"/>
                        <a:gd name="connsiteY5" fmla="*/ 251635 h 638100"/>
                        <a:gd name="connsiteX6" fmla="*/ 1051175 w 1538654"/>
                        <a:gd name="connsiteY6" fmla="*/ 379826 h 638100"/>
                        <a:gd name="connsiteX7" fmla="*/ 1122630 w 1538654"/>
                        <a:gd name="connsiteY7" fmla="*/ 536506 h 638100"/>
                        <a:gd name="connsiteX8" fmla="*/ 1317938 w 1538654"/>
                        <a:gd name="connsiteY8" fmla="*/ 617219 h 638100"/>
                        <a:gd name="connsiteX9" fmla="*/ 1460847 w 1538654"/>
                        <a:gd name="connsiteY9" fmla="*/ 607724 h 638100"/>
                        <a:gd name="connsiteX10" fmla="*/ 606669 w 1538654"/>
                        <a:gd name="connsiteY10" fmla="*/ 149469 h 638100"/>
                        <a:gd name="connsiteX11" fmla="*/ 17585 w 1538654"/>
                        <a:gd name="connsiteY11" fmla="*/ 219808 h 638100"/>
                        <a:gd name="connsiteX12" fmla="*/ 0 w 1538654"/>
                        <a:gd name="connsiteY12" fmla="*/ 0 h 638100"/>
                        <a:gd name="connsiteX13" fmla="*/ 624254 w 1538654"/>
                        <a:gd name="connsiteY13" fmla="*/ 87923 h 638100"/>
                        <a:gd name="connsiteX14" fmla="*/ 624254 w 1538654"/>
                        <a:gd name="connsiteY14" fmla="*/ 87923 h 638100"/>
                        <a:gd name="connsiteX0" fmla="*/ 923193 w 1800842"/>
                        <a:gd name="connsiteY0" fmla="*/ 79131 h 918421"/>
                        <a:gd name="connsiteX1" fmla="*/ 1512277 w 1800842"/>
                        <a:gd name="connsiteY1" fmla="*/ 0 h 918421"/>
                        <a:gd name="connsiteX2" fmla="*/ 1538654 w 1800842"/>
                        <a:gd name="connsiteY2" fmla="*/ 237392 h 918421"/>
                        <a:gd name="connsiteX3" fmla="*/ 888023 w 1800842"/>
                        <a:gd name="connsiteY3" fmla="*/ 149469 h 918421"/>
                        <a:gd name="connsiteX4" fmla="*/ 897273 w 1800842"/>
                        <a:gd name="connsiteY4" fmla="*/ 271723 h 918421"/>
                        <a:gd name="connsiteX5" fmla="*/ 979721 w 1800842"/>
                        <a:gd name="connsiteY5" fmla="*/ 251635 h 918421"/>
                        <a:gd name="connsiteX6" fmla="*/ 1051175 w 1800842"/>
                        <a:gd name="connsiteY6" fmla="*/ 379826 h 918421"/>
                        <a:gd name="connsiteX7" fmla="*/ 1122630 w 1800842"/>
                        <a:gd name="connsiteY7" fmla="*/ 536506 h 918421"/>
                        <a:gd name="connsiteX8" fmla="*/ 1317938 w 1800842"/>
                        <a:gd name="connsiteY8" fmla="*/ 617219 h 918421"/>
                        <a:gd name="connsiteX9" fmla="*/ 1460847 w 1800842"/>
                        <a:gd name="connsiteY9" fmla="*/ 607724 h 918421"/>
                        <a:gd name="connsiteX10" fmla="*/ 1794302 w 1800842"/>
                        <a:gd name="connsiteY10" fmla="*/ 916334 h 918421"/>
                        <a:gd name="connsiteX11" fmla="*/ 606669 w 1800842"/>
                        <a:gd name="connsiteY11" fmla="*/ 149469 h 918421"/>
                        <a:gd name="connsiteX12" fmla="*/ 17585 w 1800842"/>
                        <a:gd name="connsiteY12" fmla="*/ 219808 h 918421"/>
                        <a:gd name="connsiteX13" fmla="*/ 0 w 1800842"/>
                        <a:gd name="connsiteY13" fmla="*/ 0 h 918421"/>
                        <a:gd name="connsiteX14" fmla="*/ 624254 w 1800842"/>
                        <a:gd name="connsiteY14" fmla="*/ 87923 h 918421"/>
                        <a:gd name="connsiteX15" fmla="*/ 624254 w 1800842"/>
                        <a:gd name="connsiteY15" fmla="*/ 87923 h 918421"/>
                        <a:gd name="connsiteX0" fmla="*/ 923193 w 1865574"/>
                        <a:gd name="connsiteY0" fmla="*/ 79131 h 1335708"/>
                        <a:gd name="connsiteX1" fmla="*/ 1512277 w 1865574"/>
                        <a:gd name="connsiteY1" fmla="*/ 0 h 1335708"/>
                        <a:gd name="connsiteX2" fmla="*/ 1538654 w 1865574"/>
                        <a:gd name="connsiteY2" fmla="*/ 237392 h 1335708"/>
                        <a:gd name="connsiteX3" fmla="*/ 888023 w 1865574"/>
                        <a:gd name="connsiteY3" fmla="*/ 149469 h 1335708"/>
                        <a:gd name="connsiteX4" fmla="*/ 897273 w 1865574"/>
                        <a:gd name="connsiteY4" fmla="*/ 271723 h 1335708"/>
                        <a:gd name="connsiteX5" fmla="*/ 979721 w 1865574"/>
                        <a:gd name="connsiteY5" fmla="*/ 251635 h 1335708"/>
                        <a:gd name="connsiteX6" fmla="*/ 1051175 w 1865574"/>
                        <a:gd name="connsiteY6" fmla="*/ 379826 h 1335708"/>
                        <a:gd name="connsiteX7" fmla="*/ 1122630 w 1865574"/>
                        <a:gd name="connsiteY7" fmla="*/ 536506 h 1335708"/>
                        <a:gd name="connsiteX8" fmla="*/ 1317938 w 1865574"/>
                        <a:gd name="connsiteY8" fmla="*/ 617219 h 1335708"/>
                        <a:gd name="connsiteX9" fmla="*/ 1460847 w 1865574"/>
                        <a:gd name="connsiteY9" fmla="*/ 607724 h 1335708"/>
                        <a:gd name="connsiteX10" fmla="*/ 1794302 w 1865574"/>
                        <a:gd name="connsiteY10" fmla="*/ 916334 h 1335708"/>
                        <a:gd name="connsiteX11" fmla="*/ 1780011 w 1865574"/>
                        <a:gd name="connsiteY11" fmla="*/ 1305658 h 1335708"/>
                        <a:gd name="connsiteX12" fmla="*/ 606669 w 1865574"/>
                        <a:gd name="connsiteY12" fmla="*/ 149469 h 1335708"/>
                        <a:gd name="connsiteX13" fmla="*/ 17585 w 1865574"/>
                        <a:gd name="connsiteY13" fmla="*/ 219808 h 1335708"/>
                        <a:gd name="connsiteX14" fmla="*/ 0 w 1865574"/>
                        <a:gd name="connsiteY14" fmla="*/ 0 h 1335708"/>
                        <a:gd name="connsiteX15" fmla="*/ 624254 w 1865574"/>
                        <a:gd name="connsiteY15" fmla="*/ 87923 h 1335708"/>
                        <a:gd name="connsiteX16" fmla="*/ 624254 w 1865574"/>
                        <a:gd name="connsiteY16" fmla="*/ 87923 h 1335708"/>
                        <a:gd name="connsiteX0" fmla="*/ 923193 w 1865574"/>
                        <a:gd name="connsiteY0" fmla="*/ 79131 h 1335708"/>
                        <a:gd name="connsiteX1" fmla="*/ 1512277 w 1865574"/>
                        <a:gd name="connsiteY1" fmla="*/ 0 h 1335708"/>
                        <a:gd name="connsiteX2" fmla="*/ 1538654 w 1865574"/>
                        <a:gd name="connsiteY2" fmla="*/ 237392 h 1335708"/>
                        <a:gd name="connsiteX3" fmla="*/ 888023 w 1865574"/>
                        <a:gd name="connsiteY3" fmla="*/ 149469 h 1335708"/>
                        <a:gd name="connsiteX4" fmla="*/ 897273 w 1865574"/>
                        <a:gd name="connsiteY4" fmla="*/ 271723 h 1335708"/>
                        <a:gd name="connsiteX5" fmla="*/ 979721 w 1865574"/>
                        <a:gd name="connsiteY5" fmla="*/ 251635 h 1335708"/>
                        <a:gd name="connsiteX6" fmla="*/ 1051175 w 1865574"/>
                        <a:gd name="connsiteY6" fmla="*/ 379826 h 1335708"/>
                        <a:gd name="connsiteX7" fmla="*/ 1122630 w 1865574"/>
                        <a:gd name="connsiteY7" fmla="*/ 536506 h 1335708"/>
                        <a:gd name="connsiteX8" fmla="*/ 1317938 w 1865574"/>
                        <a:gd name="connsiteY8" fmla="*/ 617219 h 1335708"/>
                        <a:gd name="connsiteX9" fmla="*/ 1460847 w 1865574"/>
                        <a:gd name="connsiteY9" fmla="*/ 607724 h 1335708"/>
                        <a:gd name="connsiteX10" fmla="*/ 1794302 w 1865574"/>
                        <a:gd name="connsiteY10" fmla="*/ 916334 h 1335708"/>
                        <a:gd name="connsiteX11" fmla="*/ 1780011 w 1865574"/>
                        <a:gd name="connsiteY11" fmla="*/ 1305658 h 1335708"/>
                        <a:gd name="connsiteX12" fmla="*/ 1856229 w 1865574"/>
                        <a:gd name="connsiteY12" fmla="*/ 1300908 h 1335708"/>
                        <a:gd name="connsiteX13" fmla="*/ 606669 w 1865574"/>
                        <a:gd name="connsiteY13" fmla="*/ 149469 h 1335708"/>
                        <a:gd name="connsiteX14" fmla="*/ 17585 w 1865574"/>
                        <a:gd name="connsiteY14" fmla="*/ 219808 h 1335708"/>
                        <a:gd name="connsiteX15" fmla="*/ 0 w 1865574"/>
                        <a:gd name="connsiteY15" fmla="*/ 0 h 1335708"/>
                        <a:gd name="connsiteX16" fmla="*/ 624254 w 1865574"/>
                        <a:gd name="connsiteY16" fmla="*/ 87923 h 1335708"/>
                        <a:gd name="connsiteX17" fmla="*/ 624254 w 1865574"/>
                        <a:gd name="connsiteY17" fmla="*/ 87923 h 1335708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606669 w 1865574"/>
                        <a:gd name="connsiteY14" fmla="*/ 149469 h 1577292"/>
                        <a:gd name="connsiteX15" fmla="*/ 17585 w 1865574"/>
                        <a:gd name="connsiteY15" fmla="*/ 219808 h 1577292"/>
                        <a:gd name="connsiteX16" fmla="*/ 0 w 1865574"/>
                        <a:gd name="connsiteY16" fmla="*/ 0 h 1577292"/>
                        <a:gd name="connsiteX17" fmla="*/ 624254 w 1865574"/>
                        <a:gd name="connsiteY17" fmla="*/ 87923 h 1577292"/>
                        <a:gd name="connsiteX18" fmla="*/ 624254 w 1865574"/>
                        <a:gd name="connsiteY18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606669 w 1865574"/>
                        <a:gd name="connsiteY15" fmla="*/ 149469 h 1577292"/>
                        <a:gd name="connsiteX16" fmla="*/ 17585 w 1865574"/>
                        <a:gd name="connsiteY16" fmla="*/ 219808 h 1577292"/>
                        <a:gd name="connsiteX17" fmla="*/ 0 w 1865574"/>
                        <a:gd name="connsiteY17" fmla="*/ 0 h 1577292"/>
                        <a:gd name="connsiteX18" fmla="*/ 624254 w 1865574"/>
                        <a:gd name="connsiteY18" fmla="*/ 87923 h 1577292"/>
                        <a:gd name="connsiteX19" fmla="*/ 624254 w 1865574"/>
                        <a:gd name="connsiteY19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606669 w 1865574"/>
                        <a:gd name="connsiteY16" fmla="*/ 149469 h 1577292"/>
                        <a:gd name="connsiteX17" fmla="*/ 17585 w 1865574"/>
                        <a:gd name="connsiteY17" fmla="*/ 219808 h 1577292"/>
                        <a:gd name="connsiteX18" fmla="*/ 0 w 1865574"/>
                        <a:gd name="connsiteY18" fmla="*/ 0 h 1577292"/>
                        <a:gd name="connsiteX19" fmla="*/ 624254 w 1865574"/>
                        <a:gd name="connsiteY19" fmla="*/ 87923 h 1577292"/>
                        <a:gd name="connsiteX20" fmla="*/ 624254 w 1865574"/>
                        <a:gd name="connsiteY20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606669 w 1865574"/>
                        <a:gd name="connsiteY17" fmla="*/ 149469 h 1577292"/>
                        <a:gd name="connsiteX18" fmla="*/ 17585 w 1865574"/>
                        <a:gd name="connsiteY18" fmla="*/ 219808 h 1577292"/>
                        <a:gd name="connsiteX19" fmla="*/ 0 w 1865574"/>
                        <a:gd name="connsiteY19" fmla="*/ 0 h 1577292"/>
                        <a:gd name="connsiteX20" fmla="*/ 624254 w 1865574"/>
                        <a:gd name="connsiteY20" fmla="*/ 87923 h 1577292"/>
                        <a:gd name="connsiteX21" fmla="*/ 624254 w 1865574"/>
                        <a:gd name="connsiteY21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606669 w 1865574"/>
                        <a:gd name="connsiteY18" fmla="*/ 149469 h 1577292"/>
                        <a:gd name="connsiteX19" fmla="*/ 17585 w 1865574"/>
                        <a:gd name="connsiteY19" fmla="*/ 219808 h 1577292"/>
                        <a:gd name="connsiteX20" fmla="*/ 0 w 1865574"/>
                        <a:gd name="connsiteY20" fmla="*/ 0 h 1577292"/>
                        <a:gd name="connsiteX21" fmla="*/ 624254 w 1865574"/>
                        <a:gd name="connsiteY21" fmla="*/ 87923 h 1577292"/>
                        <a:gd name="connsiteX22" fmla="*/ 624254 w 1865574"/>
                        <a:gd name="connsiteY22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606669 w 1865574"/>
                        <a:gd name="connsiteY19" fmla="*/ 149469 h 1577292"/>
                        <a:gd name="connsiteX20" fmla="*/ 17585 w 1865574"/>
                        <a:gd name="connsiteY20" fmla="*/ 219808 h 1577292"/>
                        <a:gd name="connsiteX21" fmla="*/ 0 w 1865574"/>
                        <a:gd name="connsiteY21" fmla="*/ 0 h 1577292"/>
                        <a:gd name="connsiteX22" fmla="*/ 624254 w 1865574"/>
                        <a:gd name="connsiteY22" fmla="*/ 87923 h 1577292"/>
                        <a:gd name="connsiteX23" fmla="*/ 624254 w 1865574"/>
                        <a:gd name="connsiteY23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606669 w 1865574"/>
                        <a:gd name="connsiteY20" fmla="*/ 149469 h 1577292"/>
                        <a:gd name="connsiteX21" fmla="*/ 17585 w 1865574"/>
                        <a:gd name="connsiteY21" fmla="*/ 219808 h 1577292"/>
                        <a:gd name="connsiteX22" fmla="*/ 0 w 1865574"/>
                        <a:gd name="connsiteY22" fmla="*/ 0 h 1577292"/>
                        <a:gd name="connsiteX23" fmla="*/ 624254 w 1865574"/>
                        <a:gd name="connsiteY23" fmla="*/ 87923 h 1577292"/>
                        <a:gd name="connsiteX24" fmla="*/ 624254 w 1865574"/>
                        <a:gd name="connsiteY24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606669 w 1865574"/>
                        <a:gd name="connsiteY21" fmla="*/ 149469 h 1577292"/>
                        <a:gd name="connsiteX22" fmla="*/ 17585 w 1865574"/>
                        <a:gd name="connsiteY22" fmla="*/ 219808 h 1577292"/>
                        <a:gd name="connsiteX23" fmla="*/ 0 w 1865574"/>
                        <a:gd name="connsiteY23" fmla="*/ 0 h 1577292"/>
                        <a:gd name="connsiteX24" fmla="*/ 624254 w 1865574"/>
                        <a:gd name="connsiteY24" fmla="*/ 87923 h 1577292"/>
                        <a:gd name="connsiteX25" fmla="*/ 624254 w 1865574"/>
                        <a:gd name="connsiteY25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606669 w 1865574"/>
                        <a:gd name="connsiteY22" fmla="*/ 149469 h 1577292"/>
                        <a:gd name="connsiteX23" fmla="*/ 17585 w 1865574"/>
                        <a:gd name="connsiteY23" fmla="*/ 219808 h 1577292"/>
                        <a:gd name="connsiteX24" fmla="*/ 0 w 1865574"/>
                        <a:gd name="connsiteY24" fmla="*/ 0 h 1577292"/>
                        <a:gd name="connsiteX25" fmla="*/ 624254 w 1865574"/>
                        <a:gd name="connsiteY25" fmla="*/ 87923 h 1577292"/>
                        <a:gd name="connsiteX26" fmla="*/ 624254 w 1865574"/>
                        <a:gd name="connsiteY26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389030 w 1865574"/>
                        <a:gd name="connsiteY22" fmla="*/ 1129986 h 1577292"/>
                        <a:gd name="connsiteX23" fmla="*/ 606669 w 1865574"/>
                        <a:gd name="connsiteY23" fmla="*/ 149469 h 1577292"/>
                        <a:gd name="connsiteX24" fmla="*/ 17585 w 1865574"/>
                        <a:gd name="connsiteY24" fmla="*/ 219808 h 1577292"/>
                        <a:gd name="connsiteX25" fmla="*/ 0 w 1865574"/>
                        <a:gd name="connsiteY25" fmla="*/ 0 h 1577292"/>
                        <a:gd name="connsiteX26" fmla="*/ 624254 w 1865574"/>
                        <a:gd name="connsiteY26" fmla="*/ 87923 h 1577292"/>
                        <a:gd name="connsiteX27" fmla="*/ 624254 w 1865574"/>
                        <a:gd name="connsiteY27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389030 w 1865574"/>
                        <a:gd name="connsiteY22" fmla="*/ 1129986 h 1577292"/>
                        <a:gd name="connsiteX23" fmla="*/ 31758 w 1865574"/>
                        <a:gd name="connsiteY23" fmla="*/ 1106246 h 1577292"/>
                        <a:gd name="connsiteX24" fmla="*/ 606669 w 1865574"/>
                        <a:gd name="connsiteY24" fmla="*/ 149469 h 1577292"/>
                        <a:gd name="connsiteX25" fmla="*/ 17585 w 1865574"/>
                        <a:gd name="connsiteY25" fmla="*/ 219808 h 1577292"/>
                        <a:gd name="connsiteX26" fmla="*/ 0 w 1865574"/>
                        <a:gd name="connsiteY26" fmla="*/ 0 h 1577292"/>
                        <a:gd name="connsiteX27" fmla="*/ 624254 w 1865574"/>
                        <a:gd name="connsiteY27" fmla="*/ 87923 h 1577292"/>
                        <a:gd name="connsiteX28" fmla="*/ 624254 w 1865574"/>
                        <a:gd name="connsiteY28" fmla="*/ 87923 h 1577292"/>
                        <a:gd name="connsiteX0" fmla="*/ 930960 w 1873341"/>
                        <a:gd name="connsiteY0" fmla="*/ 79131 h 1577292"/>
                        <a:gd name="connsiteX1" fmla="*/ 1520044 w 1873341"/>
                        <a:gd name="connsiteY1" fmla="*/ 0 h 1577292"/>
                        <a:gd name="connsiteX2" fmla="*/ 1546421 w 1873341"/>
                        <a:gd name="connsiteY2" fmla="*/ 237392 h 1577292"/>
                        <a:gd name="connsiteX3" fmla="*/ 895790 w 1873341"/>
                        <a:gd name="connsiteY3" fmla="*/ 149469 h 1577292"/>
                        <a:gd name="connsiteX4" fmla="*/ 905040 w 1873341"/>
                        <a:gd name="connsiteY4" fmla="*/ 271723 h 1577292"/>
                        <a:gd name="connsiteX5" fmla="*/ 987488 w 1873341"/>
                        <a:gd name="connsiteY5" fmla="*/ 251635 h 1577292"/>
                        <a:gd name="connsiteX6" fmla="*/ 1058942 w 1873341"/>
                        <a:gd name="connsiteY6" fmla="*/ 379826 h 1577292"/>
                        <a:gd name="connsiteX7" fmla="*/ 1130397 w 1873341"/>
                        <a:gd name="connsiteY7" fmla="*/ 536506 h 1577292"/>
                        <a:gd name="connsiteX8" fmla="*/ 1325705 w 1873341"/>
                        <a:gd name="connsiteY8" fmla="*/ 617219 h 1577292"/>
                        <a:gd name="connsiteX9" fmla="*/ 1468614 w 1873341"/>
                        <a:gd name="connsiteY9" fmla="*/ 607724 h 1577292"/>
                        <a:gd name="connsiteX10" fmla="*/ 1802069 w 1873341"/>
                        <a:gd name="connsiteY10" fmla="*/ 916334 h 1577292"/>
                        <a:gd name="connsiteX11" fmla="*/ 1787778 w 1873341"/>
                        <a:gd name="connsiteY11" fmla="*/ 1305658 h 1577292"/>
                        <a:gd name="connsiteX12" fmla="*/ 1863996 w 1873341"/>
                        <a:gd name="connsiteY12" fmla="*/ 1300908 h 1577292"/>
                        <a:gd name="connsiteX13" fmla="*/ 1802068 w 1873341"/>
                        <a:gd name="connsiteY13" fmla="*/ 1562041 h 1577292"/>
                        <a:gd name="connsiteX14" fmla="*/ 1335232 w 1873341"/>
                        <a:gd name="connsiteY14" fmla="*/ 1538300 h 1577292"/>
                        <a:gd name="connsiteX15" fmla="*/ 1297123 w 1873341"/>
                        <a:gd name="connsiteY15" fmla="*/ 1296161 h 1577292"/>
                        <a:gd name="connsiteX16" fmla="*/ 1397160 w 1873341"/>
                        <a:gd name="connsiteY16" fmla="*/ 1315152 h 1577292"/>
                        <a:gd name="connsiteX17" fmla="*/ 1397160 w 1873341"/>
                        <a:gd name="connsiteY17" fmla="*/ 1234438 h 1577292"/>
                        <a:gd name="connsiteX18" fmla="*/ 1297123 w 1873341"/>
                        <a:gd name="connsiteY18" fmla="*/ 1148977 h 1577292"/>
                        <a:gd name="connsiteX19" fmla="*/ 1192323 w 1873341"/>
                        <a:gd name="connsiteY19" fmla="*/ 1134734 h 1577292"/>
                        <a:gd name="connsiteX20" fmla="*/ 1087523 w 1873341"/>
                        <a:gd name="connsiteY20" fmla="*/ 1224942 h 1577292"/>
                        <a:gd name="connsiteX21" fmla="*/ 511125 w 1873341"/>
                        <a:gd name="connsiteY21" fmla="*/ 1215447 h 1577292"/>
                        <a:gd name="connsiteX22" fmla="*/ 396797 w 1873341"/>
                        <a:gd name="connsiteY22" fmla="*/ 1129986 h 1577292"/>
                        <a:gd name="connsiteX23" fmla="*/ 39525 w 1873341"/>
                        <a:gd name="connsiteY23" fmla="*/ 1106246 h 1577292"/>
                        <a:gd name="connsiteX24" fmla="*/ 20470 w 1873341"/>
                        <a:gd name="connsiteY24" fmla="*/ 1201203 h 1577292"/>
                        <a:gd name="connsiteX25" fmla="*/ 614436 w 1873341"/>
                        <a:gd name="connsiteY25" fmla="*/ 149469 h 1577292"/>
                        <a:gd name="connsiteX26" fmla="*/ 25352 w 1873341"/>
                        <a:gd name="connsiteY26" fmla="*/ 219808 h 1577292"/>
                        <a:gd name="connsiteX27" fmla="*/ 7767 w 1873341"/>
                        <a:gd name="connsiteY27" fmla="*/ 0 h 1577292"/>
                        <a:gd name="connsiteX28" fmla="*/ 632021 w 1873341"/>
                        <a:gd name="connsiteY28" fmla="*/ 87923 h 1577292"/>
                        <a:gd name="connsiteX29" fmla="*/ 632021 w 1873341"/>
                        <a:gd name="connsiteY29" fmla="*/ 87923 h 1577292"/>
                        <a:gd name="connsiteX0" fmla="*/ 1141660 w 2084041"/>
                        <a:gd name="connsiteY0" fmla="*/ 79131 h 1577292"/>
                        <a:gd name="connsiteX1" fmla="*/ 1730744 w 2084041"/>
                        <a:gd name="connsiteY1" fmla="*/ 0 h 1577292"/>
                        <a:gd name="connsiteX2" fmla="*/ 1757121 w 2084041"/>
                        <a:gd name="connsiteY2" fmla="*/ 237392 h 1577292"/>
                        <a:gd name="connsiteX3" fmla="*/ 1106490 w 2084041"/>
                        <a:gd name="connsiteY3" fmla="*/ 149469 h 1577292"/>
                        <a:gd name="connsiteX4" fmla="*/ 1115740 w 2084041"/>
                        <a:gd name="connsiteY4" fmla="*/ 271723 h 1577292"/>
                        <a:gd name="connsiteX5" fmla="*/ 1198188 w 2084041"/>
                        <a:gd name="connsiteY5" fmla="*/ 251635 h 1577292"/>
                        <a:gd name="connsiteX6" fmla="*/ 1269642 w 2084041"/>
                        <a:gd name="connsiteY6" fmla="*/ 379826 h 1577292"/>
                        <a:gd name="connsiteX7" fmla="*/ 1341097 w 2084041"/>
                        <a:gd name="connsiteY7" fmla="*/ 536506 h 1577292"/>
                        <a:gd name="connsiteX8" fmla="*/ 1536405 w 2084041"/>
                        <a:gd name="connsiteY8" fmla="*/ 617219 h 1577292"/>
                        <a:gd name="connsiteX9" fmla="*/ 1679314 w 2084041"/>
                        <a:gd name="connsiteY9" fmla="*/ 607724 h 1577292"/>
                        <a:gd name="connsiteX10" fmla="*/ 2012769 w 2084041"/>
                        <a:gd name="connsiteY10" fmla="*/ 916334 h 1577292"/>
                        <a:gd name="connsiteX11" fmla="*/ 1998478 w 2084041"/>
                        <a:gd name="connsiteY11" fmla="*/ 1305658 h 1577292"/>
                        <a:gd name="connsiteX12" fmla="*/ 2074696 w 2084041"/>
                        <a:gd name="connsiteY12" fmla="*/ 1300908 h 1577292"/>
                        <a:gd name="connsiteX13" fmla="*/ 2012768 w 2084041"/>
                        <a:gd name="connsiteY13" fmla="*/ 1562041 h 1577292"/>
                        <a:gd name="connsiteX14" fmla="*/ 1545932 w 2084041"/>
                        <a:gd name="connsiteY14" fmla="*/ 1538300 h 1577292"/>
                        <a:gd name="connsiteX15" fmla="*/ 1507823 w 2084041"/>
                        <a:gd name="connsiteY15" fmla="*/ 1296161 h 1577292"/>
                        <a:gd name="connsiteX16" fmla="*/ 1607860 w 2084041"/>
                        <a:gd name="connsiteY16" fmla="*/ 1315152 h 1577292"/>
                        <a:gd name="connsiteX17" fmla="*/ 1607860 w 2084041"/>
                        <a:gd name="connsiteY17" fmla="*/ 1234438 h 1577292"/>
                        <a:gd name="connsiteX18" fmla="*/ 1507823 w 2084041"/>
                        <a:gd name="connsiteY18" fmla="*/ 1148977 h 1577292"/>
                        <a:gd name="connsiteX19" fmla="*/ 1403023 w 2084041"/>
                        <a:gd name="connsiteY19" fmla="*/ 1134734 h 1577292"/>
                        <a:gd name="connsiteX20" fmla="*/ 1298223 w 2084041"/>
                        <a:gd name="connsiteY20" fmla="*/ 1224942 h 1577292"/>
                        <a:gd name="connsiteX21" fmla="*/ 721825 w 2084041"/>
                        <a:gd name="connsiteY21" fmla="*/ 1215447 h 1577292"/>
                        <a:gd name="connsiteX22" fmla="*/ 607497 w 2084041"/>
                        <a:gd name="connsiteY22" fmla="*/ 1129986 h 1577292"/>
                        <a:gd name="connsiteX23" fmla="*/ 250225 w 2084041"/>
                        <a:gd name="connsiteY23" fmla="*/ 1106246 h 1577292"/>
                        <a:gd name="connsiteX24" fmla="*/ 231170 w 2084041"/>
                        <a:gd name="connsiteY24" fmla="*/ 1201203 h 1577292"/>
                        <a:gd name="connsiteX25" fmla="*/ 12043 w 2084041"/>
                        <a:gd name="connsiteY25" fmla="*/ 1205951 h 1577292"/>
                        <a:gd name="connsiteX26" fmla="*/ 825136 w 2084041"/>
                        <a:gd name="connsiteY26" fmla="*/ 149469 h 1577292"/>
                        <a:gd name="connsiteX27" fmla="*/ 236052 w 2084041"/>
                        <a:gd name="connsiteY27" fmla="*/ 219808 h 1577292"/>
                        <a:gd name="connsiteX28" fmla="*/ 218467 w 2084041"/>
                        <a:gd name="connsiteY28" fmla="*/ 0 h 1577292"/>
                        <a:gd name="connsiteX29" fmla="*/ 842721 w 2084041"/>
                        <a:gd name="connsiteY29" fmla="*/ 87923 h 1577292"/>
                        <a:gd name="connsiteX30" fmla="*/ 842721 w 2084041"/>
                        <a:gd name="connsiteY30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833049 w 2091954"/>
                        <a:gd name="connsiteY27" fmla="*/ 149469 h 1577292"/>
                        <a:gd name="connsiteX28" fmla="*/ 243965 w 2091954"/>
                        <a:gd name="connsiteY28" fmla="*/ 219808 h 1577292"/>
                        <a:gd name="connsiteX29" fmla="*/ 226380 w 2091954"/>
                        <a:gd name="connsiteY29" fmla="*/ 0 h 1577292"/>
                        <a:gd name="connsiteX30" fmla="*/ 850634 w 2091954"/>
                        <a:gd name="connsiteY30" fmla="*/ 87923 h 1577292"/>
                        <a:gd name="connsiteX31" fmla="*/ 850634 w 2091954"/>
                        <a:gd name="connsiteY31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833049 w 2091954"/>
                        <a:gd name="connsiteY28" fmla="*/ 149469 h 1577292"/>
                        <a:gd name="connsiteX29" fmla="*/ 243965 w 2091954"/>
                        <a:gd name="connsiteY29" fmla="*/ 219808 h 1577292"/>
                        <a:gd name="connsiteX30" fmla="*/ 226380 w 2091954"/>
                        <a:gd name="connsiteY30" fmla="*/ 0 h 1577292"/>
                        <a:gd name="connsiteX31" fmla="*/ 850634 w 2091954"/>
                        <a:gd name="connsiteY31" fmla="*/ 87923 h 1577292"/>
                        <a:gd name="connsiteX32" fmla="*/ 850634 w 2091954"/>
                        <a:gd name="connsiteY32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833049 w 2091954"/>
                        <a:gd name="connsiteY29" fmla="*/ 149469 h 1577292"/>
                        <a:gd name="connsiteX30" fmla="*/ 243965 w 2091954"/>
                        <a:gd name="connsiteY30" fmla="*/ 219808 h 1577292"/>
                        <a:gd name="connsiteX31" fmla="*/ 226380 w 2091954"/>
                        <a:gd name="connsiteY31" fmla="*/ 0 h 1577292"/>
                        <a:gd name="connsiteX32" fmla="*/ 850634 w 2091954"/>
                        <a:gd name="connsiteY32" fmla="*/ 87923 h 1577292"/>
                        <a:gd name="connsiteX33" fmla="*/ 850634 w 2091954"/>
                        <a:gd name="connsiteY33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833049 w 2091954"/>
                        <a:gd name="connsiteY30" fmla="*/ 149469 h 1577292"/>
                        <a:gd name="connsiteX31" fmla="*/ 243965 w 2091954"/>
                        <a:gd name="connsiteY31" fmla="*/ 219808 h 1577292"/>
                        <a:gd name="connsiteX32" fmla="*/ 226380 w 2091954"/>
                        <a:gd name="connsiteY32" fmla="*/ 0 h 1577292"/>
                        <a:gd name="connsiteX33" fmla="*/ 850634 w 2091954"/>
                        <a:gd name="connsiteY33" fmla="*/ 87923 h 1577292"/>
                        <a:gd name="connsiteX34" fmla="*/ 850634 w 2091954"/>
                        <a:gd name="connsiteY34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833049 w 2091954"/>
                        <a:gd name="connsiteY31" fmla="*/ 149469 h 1577292"/>
                        <a:gd name="connsiteX32" fmla="*/ 243965 w 2091954"/>
                        <a:gd name="connsiteY32" fmla="*/ 219808 h 1577292"/>
                        <a:gd name="connsiteX33" fmla="*/ 226380 w 2091954"/>
                        <a:gd name="connsiteY33" fmla="*/ 0 h 1577292"/>
                        <a:gd name="connsiteX34" fmla="*/ 850634 w 2091954"/>
                        <a:gd name="connsiteY34" fmla="*/ 87923 h 1577292"/>
                        <a:gd name="connsiteX35" fmla="*/ 850634 w 2091954"/>
                        <a:gd name="connsiteY35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833049 w 2091954"/>
                        <a:gd name="connsiteY31" fmla="*/ 149469 h 1577292"/>
                        <a:gd name="connsiteX32" fmla="*/ 243965 w 2091954"/>
                        <a:gd name="connsiteY32" fmla="*/ 219808 h 1577292"/>
                        <a:gd name="connsiteX33" fmla="*/ 226380 w 2091954"/>
                        <a:gd name="connsiteY33" fmla="*/ 0 h 1577292"/>
                        <a:gd name="connsiteX34" fmla="*/ 850634 w 2091954"/>
                        <a:gd name="connsiteY34" fmla="*/ 87923 h 1577292"/>
                        <a:gd name="connsiteX35" fmla="*/ 850634 w 2091954"/>
                        <a:gd name="connsiteY35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720211 w 2091954"/>
                        <a:gd name="connsiteY31" fmla="*/ 332347 h 1577292"/>
                        <a:gd name="connsiteX32" fmla="*/ 833049 w 2091954"/>
                        <a:gd name="connsiteY32" fmla="*/ 149469 h 1577292"/>
                        <a:gd name="connsiteX33" fmla="*/ 243965 w 2091954"/>
                        <a:gd name="connsiteY33" fmla="*/ 219808 h 1577292"/>
                        <a:gd name="connsiteX34" fmla="*/ 226380 w 2091954"/>
                        <a:gd name="connsiteY34" fmla="*/ 0 h 1577292"/>
                        <a:gd name="connsiteX35" fmla="*/ 850634 w 2091954"/>
                        <a:gd name="connsiteY35" fmla="*/ 87923 h 1577292"/>
                        <a:gd name="connsiteX36" fmla="*/ 850634 w 2091954"/>
                        <a:gd name="connsiteY36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720211 w 2091954"/>
                        <a:gd name="connsiteY31" fmla="*/ 332347 h 1577292"/>
                        <a:gd name="connsiteX32" fmla="*/ 786902 w 2091954"/>
                        <a:gd name="connsiteY32" fmla="*/ 227895 h 1577292"/>
                        <a:gd name="connsiteX33" fmla="*/ 833049 w 2091954"/>
                        <a:gd name="connsiteY33" fmla="*/ 149469 h 1577292"/>
                        <a:gd name="connsiteX34" fmla="*/ 243965 w 2091954"/>
                        <a:gd name="connsiteY34" fmla="*/ 219808 h 1577292"/>
                        <a:gd name="connsiteX35" fmla="*/ 226380 w 2091954"/>
                        <a:gd name="connsiteY35" fmla="*/ 0 h 1577292"/>
                        <a:gd name="connsiteX36" fmla="*/ 850634 w 2091954"/>
                        <a:gd name="connsiteY36" fmla="*/ 87923 h 1577292"/>
                        <a:gd name="connsiteX37" fmla="*/ 850634 w 2091954"/>
                        <a:gd name="connsiteY37" fmla="*/ 87923 h 1577292"/>
                        <a:gd name="connsiteX0" fmla="*/ 1141661 w 2084042"/>
                        <a:gd name="connsiteY0" fmla="*/ 79131 h 1577292"/>
                        <a:gd name="connsiteX1" fmla="*/ 1730745 w 2084042"/>
                        <a:gd name="connsiteY1" fmla="*/ 0 h 1577292"/>
                        <a:gd name="connsiteX2" fmla="*/ 1757122 w 2084042"/>
                        <a:gd name="connsiteY2" fmla="*/ 237392 h 1577292"/>
                        <a:gd name="connsiteX3" fmla="*/ 1106491 w 2084042"/>
                        <a:gd name="connsiteY3" fmla="*/ 149469 h 1577292"/>
                        <a:gd name="connsiteX4" fmla="*/ 1115741 w 2084042"/>
                        <a:gd name="connsiteY4" fmla="*/ 271723 h 1577292"/>
                        <a:gd name="connsiteX5" fmla="*/ 1198189 w 2084042"/>
                        <a:gd name="connsiteY5" fmla="*/ 251635 h 1577292"/>
                        <a:gd name="connsiteX6" fmla="*/ 1269643 w 2084042"/>
                        <a:gd name="connsiteY6" fmla="*/ 379826 h 1577292"/>
                        <a:gd name="connsiteX7" fmla="*/ 1341098 w 2084042"/>
                        <a:gd name="connsiteY7" fmla="*/ 536506 h 1577292"/>
                        <a:gd name="connsiteX8" fmla="*/ 1536406 w 2084042"/>
                        <a:gd name="connsiteY8" fmla="*/ 617219 h 1577292"/>
                        <a:gd name="connsiteX9" fmla="*/ 1679315 w 2084042"/>
                        <a:gd name="connsiteY9" fmla="*/ 607724 h 1577292"/>
                        <a:gd name="connsiteX10" fmla="*/ 2012770 w 2084042"/>
                        <a:gd name="connsiteY10" fmla="*/ 916334 h 1577292"/>
                        <a:gd name="connsiteX11" fmla="*/ 1998479 w 2084042"/>
                        <a:gd name="connsiteY11" fmla="*/ 1305658 h 1577292"/>
                        <a:gd name="connsiteX12" fmla="*/ 2074697 w 2084042"/>
                        <a:gd name="connsiteY12" fmla="*/ 1300908 h 1577292"/>
                        <a:gd name="connsiteX13" fmla="*/ 2012769 w 2084042"/>
                        <a:gd name="connsiteY13" fmla="*/ 1562041 h 1577292"/>
                        <a:gd name="connsiteX14" fmla="*/ 1545933 w 2084042"/>
                        <a:gd name="connsiteY14" fmla="*/ 1538300 h 1577292"/>
                        <a:gd name="connsiteX15" fmla="*/ 1507824 w 2084042"/>
                        <a:gd name="connsiteY15" fmla="*/ 1296161 h 1577292"/>
                        <a:gd name="connsiteX16" fmla="*/ 1607861 w 2084042"/>
                        <a:gd name="connsiteY16" fmla="*/ 1315152 h 1577292"/>
                        <a:gd name="connsiteX17" fmla="*/ 1607861 w 2084042"/>
                        <a:gd name="connsiteY17" fmla="*/ 1234438 h 1577292"/>
                        <a:gd name="connsiteX18" fmla="*/ 1507824 w 2084042"/>
                        <a:gd name="connsiteY18" fmla="*/ 1148977 h 1577292"/>
                        <a:gd name="connsiteX19" fmla="*/ 1403024 w 2084042"/>
                        <a:gd name="connsiteY19" fmla="*/ 1134734 h 1577292"/>
                        <a:gd name="connsiteX20" fmla="*/ 1298224 w 2084042"/>
                        <a:gd name="connsiteY20" fmla="*/ 1224942 h 1577292"/>
                        <a:gd name="connsiteX21" fmla="*/ 721826 w 2084042"/>
                        <a:gd name="connsiteY21" fmla="*/ 1215447 h 1577292"/>
                        <a:gd name="connsiteX22" fmla="*/ 607498 w 2084042"/>
                        <a:gd name="connsiteY22" fmla="*/ 1129986 h 1577292"/>
                        <a:gd name="connsiteX23" fmla="*/ 250226 w 2084042"/>
                        <a:gd name="connsiteY23" fmla="*/ 1106246 h 1577292"/>
                        <a:gd name="connsiteX24" fmla="*/ 231171 w 2084042"/>
                        <a:gd name="connsiteY24" fmla="*/ 1201203 h 1577292"/>
                        <a:gd name="connsiteX25" fmla="*/ 12044 w 2084042"/>
                        <a:gd name="connsiteY25" fmla="*/ 1205951 h 1577292"/>
                        <a:gd name="connsiteX26" fmla="*/ 31098 w 2084042"/>
                        <a:gd name="connsiteY26" fmla="*/ 522261 h 1577292"/>
                        <a:gd name="connsiteX27" fmla="*/ 235936 w 2084042"/>
                        <a:gd name="connsiteY27" fmla="*/ 512765 h 1577292"/>
                        <a:gd name="connsiteX28" fmla="*/ 240699 w 2084042"/>
                        <a:gd name="connsiteY28" fmla="*/ 593478 h 1577292"/>
                        <a:gd name="connsiteX29" fmla="*/ 564626 w 2084042"/>
                        <a:gd name="connsiteY29" fmla="*/ 583983 h 1577292"/>
                        <a:gd name="connsiteX30" fmla="*/ 678953 w 2084042"/>
                        <a:gd name="connsiteY30" fmla="*/ 489026 h 1577292"/>
                        <a:gd name="connsiteX31" fmla="*/ 712299 w 2084042"/>
                        <a:gd name="connsiteY31" fmla="*/ 332347 h 1577292"/>
                        <a:gd name="connsiteX32" fmla="*/ 778990 w 2084042"/>
                        <a:gd name="connsiteY32" fmla="*/ 227895 h 1577292"/>
                        <a:gd name="connsiteX33" fmla="*/ 825137 w 2084042"/>
                        <a:gd name="connsiteY33" fmla="*/ 149469 h 1577292"/>
                        <a:gd name="connsiteX34" fmla="*/ 236053 w 2084042"/>
                        <a:gd name="connsiteY34" fmla="*/ 219808 h 1577292"/>
                        <a:gd name="connsiteX35" fmla="*/ 218468 w 2084042"/>
                        <a:gd name="connsiteY35" fmla="*/ 0 h 1577292"/>
                        <a:gd name="connsiteX36" fmla="*/ 842722 w 2084042"/>
                        <a:gd name="connsiteY36" fmla="*/ 87923 h 1577292"/>
                        <a:gd name="connsiteX37" fmla="*/ 842722 w 2084042"/>
                        <a:gd name="connsiteY37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47636 w 2071998"/>
                        <a:gd name="connsiteY26" fmla="*/ 1243934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33346 w 2071998"/>
                        <a:gd name="connsiteY26" fmla="*/ 1248681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395382 w 2071998"/>
                        <a:gd name="connsiteY23" fmla="*/ 1125237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395382 w 2071998"/>
                        <a:gd name="connsiteY23" fmla="*/ 1125237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895563 w 2071998"/>
                        <a:gd name="connsiteY21" fmla="*/ 1224942 h 1577292"/>
                        <a:gd name="connsiteX22" fmla="*/ 709782 w 2071998"/>
                        <a:gd name="connsiteY22" fmla="*/ 1215447 h 1577292"/>
                        <a:gd name="connsiteX23" fmla="*/ 595454 w 2071998"/>
                        <a:gd name="connsiteY23" fmla="*/ 1129986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1670 w 2068455"/>
                        <a:gd name="connsiteY12" fmla="*/ 1129986 h 1577292"/>
                        <a:gd name="connsiteX13" fmla="*/ 1986435 w 2068455"/>
                        <a:gd name="connsiteY13" fmla="*/ 1305658 h 1577292"/>
                        <a:gd name="connsiteX14" fmla="*/ 2062653 w 2068455"/>
                        <a:gd name="connsiteY14" fmla="*/ 1300908 h 1577292"/>
                        <a:gd name="connsiteX15" fmla="*/ 2000725 w 2068455"/>
                        <a:gd name="connsiteY15" fmla="*/ 1562041 h 1577292"/>
                        <a:gd name="connsiteX16" fmla="*/ 1533889 w 2068455"/>
                        <a:gd name="connsiteY16" fmla="*/ 1538300 h 1577292"/>
                        <a:gd name="connsiteX17" fmla="*/ 1495780 w 2068455"/>
                        <a:gd name="connsiteY17" fmla="*/ 1296161 h 1577292"/>
                        <a:gd name="connsiteX18" fmla="*/ 1595817 w 2068455"/>
                        <a:gd name="connsiteY18" fmla="*/ 1315152 h 1577292"/>
                        <a:gd name="connsiteX19" fmla="*/ 1595817 w 2068455"/>
                        <a:gd name="connsiteY19" fmla="*/ 1234438 h 1577292"/>
                        <a:gd name="connsiteX20" fmla="*/ 1495780 w 2068455"/>
                        <a:gd name="connsiteY20" fmla="*/ 1148977 h 1577292"/>
                        <a:gd name="connsiteX21" fmla="*/ 1390980 w 2068455"/>
                        <a:gd name="connsiteY21" fmla="*/ 1134734 h 1577292"/>
                        <a:gd name="connsiteX22" fmla="*/ 1286180 w 2068455"/>
                        <a:gd name="connsiteY22" fmla="*/ 1224942 h 1577292"/>
                        <a:gd name="connsiteX23" fmla="*/ 709782 w 2068455"/>
                        <a:gd name="connsiteY23" fmla="*/ 1215447 h 1577292"/>
                        <a:gd name="connsiteX24" fmla="*/ 595454 w 2068455"/>
                        <a:gd name="connsiteY24" fmla="*/ 1129986 h 1577292"/>
                        <a:gd name="connsiteX25" fmla="*/ 238182 w 2068455"/>
                        <a:gd name="connsiteY25" fmla="*/ 1106246 h 1577292"/>
                        <a:gd name="connsiteX26" fmla="*/ 219127 w 2068455"/>
                        <a:gd name="connsiteY26" fmla="*/ 1201203 h 1577292"/>
                        <a:gd name="connsiteX27" fmla="*/ 119092 w 2068455"/>
                        <a:gd name="connsiteY27" fmla="*/ 1196455 h 1577292"/>
                        <a:gd name="connsiteX28" fmla="*/ 0 w 2068455"/>
                        <a:gd name="connsiteY28" fmla="*/ 1205951 h 1577292"/>
                        <a:gd name="connsiteX29" fmla="*/ 19054 w 2068455"/>
                        <a:gd name="connsiteY29" fmla="*/ 522261 h 1577292"/>
                        <a:gd name="connsiteX30" fmla="*/ 223892 w 2068455"/>
                        <a:gd name="connsiteY30" fmla="*/ 512765 h 1577292"/>
                        <a:gd name="connsiteX31" fmla="*/ 228655 w 2068455"/>
                        <a:gd name="connsiteY31" fmla="*/ 593478 h 1577292"/>
                        <a:gd name="connsiteX32" fmla="*/ 552582 w 2068455"/>
                        <a:gd name="connsiteY32" fmla="*/ 583983 h 1577292"/>
                        <a:gd name="connsiteX33" fmla="*/ 666909 w 2068455"/>
                        <a:gd name="connsiteY33" fmla="*/ 489026 h 1577292"/>
                        <a:gd name="connsiteX34" fmla="*/ 700255 w 2068455"/>
                        <a:gd name="connsiteY34" fmla="*/ 332347 h 1577292"/>
                        <a:gd name="connsiteX35" fmla="*/ 766946 w 2068455"/>
                        <a:gd name="connsiteY35" fmla="*/ 227895 h 1577292"/>
                        <a:gd name="connsiteX36" fmla="*/ 813093 w 2068455"/>
                        <a:gd name="connsiteY36" fmla="*/ 149469 h 1577292"/>
                        <a:gd name="connsiteX37" fmla="*/ 224009 w 2068455"/>
                        <a:gd name="connsiteY37" fmla="*/ 219808 h 1577292"/>
                        <a:gd name="connsiteX38" fmla="*/ 206424 w 2068455"/>
                        <a:gd name="connsiteY38" fmla="*/ 0 h 1577292"/>
                        <a:gd name="connsiteX39" fmla="*/ 830678 w 2068455"/>
                        <a:gd name="connsiteY39" fmla="*/ 87923 h 1577292"/>
                        <a:gd name="connsiteX40" fmla="*/ 830678 w 2068455"/>
                        <a:gd name="connsiteY40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438616 w 2068455"/>
                        <a:gd name="connsiteY8" fmla="*/ 583983 h 1577292"/>
                        <a:gd name="connsiteX9" fmla="*/ 1524362 w 2068455"/>
                        <a:gd name="connsiteY9" fmla="*/ 617219 h 1577292"/>
                        <a:gd name="connsiteX10" fmla="*/ 1667271 w 2068455"/>
                        <a:gd name="connsiteY10" fmla="*/ 607724 h 1577292"/>
                        <a:gd name="connsiteX11" fmla="*/ 2000726 w 2068455"/>
                        <a:gd name="connsiteY11" fmla="*/ 91633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38" fmla="*/ 1129617 w 2068455"/>
                        <a:gd name="connsiteY38" fmla="*/ 79131 h 1562041"/>
                        <a:gd name="connsiteX0" fmla="*/ 1148672 w 2068455"/>
                        <a:gd name="connsiteY0" fmla="*/ 41148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38" fmla="*/ 1148672 w 2068455"/>
                        <a:gd name="connsiteY38" fmla="*/ 41148 h 1562041"/>
                        <a:gd name="connsiteX0" fmla="*/ 1148672 w 2068455"/>
                        <a:gd name="connsiteY0" fmla="*/ 64890 h 1585783"/>
                        <a:gd name="connsiteX1" fmla="*/ 1718701 w 2068455"/>
                        <a:gd name="connsiteY1" fmla="*/ 23742 h 1585783"/>
                        <a:gd name="connsiteX2" fmla="*/ 1745078 w 2068455"/>
                        <a:gd name="connsiteY2" fmla="*/ 261134 h 1585783"/>
                        <a:gd name="connsiteX3" fmla="*/ 1094447 w 2068455"/>
                        <a:gd name="connsiteY3" fmla="*/ 173211 h 1585783"/>
                        <a:gd name="connsiteX4" fmla="*/ 1103697 w 2068455"/>
                        <a:gd name="connsiteY4" fmla="*/ 295465 h 1585783"/>
                        <a:gd name="connsiteX5" fmla="*/ 1186145 w 2068455"/>
                        <a:gd name="connsiteY5" fmla="*/ 275377 h 1585783"/>
                        <a:gd name="connsiteX6" fmla="*/ 1257599 w 2068455"/>
                        <a:gd name="connsiteY6" fmla="*/ 403568 h 1585783"/>
                        <a:gd name="connsiteX7" fmla="*/ 1329054 w 2068455"/>
                        <a:gd name="connsiteY7" fmla="*/ 560248 h 1585783"/>
                        <a:gd name="connsiteX8" fmla="*/ 1524362 w 2068455"/>
                        <a:gd name="connsiteY8" fmla="*/ 640961 h 1585783"/>
                        <a:gd name="connsiteX9" fmla="*/ 1667271 w 2068455"/>
                        <a:gd name="connsiteY9" fmla="*/ 631466 h 1585783"/>
                        <a:gd name="connsiteX10" fmla="*/ 2000726 w 2068455"/>
                        <a:gd name="connsiteY10" fmla="*/ 940076 h 1585783"/>
                        <a:gd name="connsiteX11" fmla="*/ 1986435 w 2068455"/>
                        <a:gd name="connsiteY11" fmla="*/ 1329400 h 1585783"/>
                        <a:gd name="connsiteX12" fmla="*/ 2062653 w 2068455"/>
                        <a:gd name="connsiteY12" fmla="*/ 1324650 h 1585783"/>
                        <a:gd name="connsiteX13" fmla="*/ 2000725 w 2068455"/>
                        <a:gd name="connsiteY13" fmla="*/ 1585783 h 1585783"/>
                        <a:gd name="connsiteX14" fmla="*/ 1533889 w 2068455"/>
                        <a:gd name="connsiteY14" fmla="*/ 1562042 h 1585783"/>
                        <a:gd name="connsiteX15" fmla="*/ 1495780 w 2068455"/>
                        <a:gd name="connsiteY15" fmla="*/ 1319903 h 1585783"/>
                        <a:gd name="connsiteX16" fmla="*/ 1595817 w 2068455"/>
                        <a:gd name="connsiteY16" fmla="*/ 1338894 h 1585783"/>
                        <a:gd name="connsiteX17" fmla="*/ 1595817 w 2068455"/>
                        <a:gd name="connsiteY17" fmla="*/ 1258180 h 1585783"/>
                        <a:gd name="connsiteX18" fmla="*/ 1495780 w 2068455"/>
                        <a:gd name="connsiteY18" fmla="*/ 1172719 h 1585783"/>
                        <a:gd name="connsiteX19" fmla="*/ 1390980 w 2068455"/>
                        <a:gd name="connsiteY19" fmla="*/ 1158476 h 1585783"/>
                        <a:gd name="connsiteX20" fmla="*/ 1286180 w 2068455"/>
                        <a:gd name="connsiteY20" fmla="*/ 1248684 h 1585783"/>
                        <a:gd name="connsiteX21" fmla="*/ 709782 w 2068455"/>
                        <a:gd name="connsiteY21" fmla="*/ 1239189 h 1585783"/>
                        <a:gd name="connsiteX22" fmla="*/ 595454 w 2068455"/>
                        <a:gd name="connsiteY22" fmla="*/ 1153728 h 1585783"/>
                        <a:gd name="connsiteX23" fmla="*/ 238182 w 2068455"/>
                        <a:gd name="connsiteY23" fmla="*/ 1129988 h 1585783"/>
                        <a:gd name="connsiteX24" fmla="*/ 219127 w 2068455"/>
                        <a:gd name="connsiteY24" fmla="*/ 1224945 h 1585783"/>
                        <a:gd name="connsiteX25" fmla="*/ 0 w 2068455"/>
                        <a:gd name="connsiteY25" fmla="*/ 1229693 h 1585783"/>
                        <a:gd name="connsiteX26" fmla="*/ 19054 w 2068455"/>
                        <a:gd name="connsiteY26" fmla="*/ 546003 h 1585783"/>
                        <a:gd name="connsiteX27" fmla="*/ 223892 w 2068455"/>
                        <a:gd name="connsiteY27" fmla="*/ 536507 h 1585783"/>
                        <a:gd name="connsiteX28" fmla="*/ 228655 w 2068455"/>
                        <a:gd name="connsiteY28" fmla="*/ 617220 h 1585783"/>
                        <a:gd name="connsiteX29" fmla="*/ 552582 w 2068455"/>
                        <a:gd name="connsiteY29" fmla="*/ 607725 h 1585783"/>
                        <a:gd name="connsiteX30" fmla="*/ 666909 w 2068455"/>
                        <a:gd name="connsiteY30" fmla="*/ 512768 h 1585783"/>
                        <a:gd name="connsiteX31" fmla="*/ 700255 w 2068455"/>
                        <a:gd name="connsiteY31" fmla="*/ 356089 h 1585783"/>
                        <a:gd name="connsiteX32" fmla="*/ 766946 w 2068455"/>
                        <a:gd name="connsiteY32" fmla="*/ 251637 h 1585783"/>
                        <a:gd name="connsiteX33" fmla="*/ 813093 w 2068455"/>
                        <a:gd name="connsiteY33" fmla="*/ 173211 h 1585783"/>
                        <a:gd name="connsiteX34" fmla="*/ 224009 w 2068455"/>
                        <a:gd name="connsiteY34" fmla="*/ 243550 h 1585783"/>
                        <a:gd name="connsiteX35" fmla="*/ 206424 w 2068455"/>
                        <a:gd name="connsiteY35" fmla="*/ 23742 h 1585783"/>
                        <a:gd name="connsiteX36" fmla="*/ 830678 w 2068455"/>
                        <a:gd name="connsiteY36" fmla="*/ 111665 h 1585783"/>
                        <a:gd name="connsiteX37" fmla="*/ 830678 w 2068455"/>
                        <a:gd name="connsiteY37" fmla="*/ 111665 h 1585783"/>
                        <a:gd name="connsiteX38" fmla="*/ 1143271 w 2068455"/>
                        <a:gd name="connsiteY38" fmla="*/ 0 h 1585783"/>
                        <a:gd name="connsiteX39" fmla="*/ 1148672 w 2068455"/>
                        <a:gd name="connsiteY39" fmla="*/ 64890 h 1585783"/>
                        <a:gd name="connsiteX0" fmla="*/ 1148672 w 2068455"/>
                        <a:gd name="connsiteY0" fmla="*/ 64890 h 1585783"/>
                        <a:gd name="connsiteX1" fmla="*/ 1718701 w 2068455"/>
                        <a:gd name="connsiteY1" fmla="*/ 23742 h 1585783"/>
                        <a:gd name="connsiteX2" fmla="*/ 1745078 w 2068455"/>
                        <a:gd name="connsiteY2" fmla="*/ 261134 h 1585783"/>
                        <a:gd name="connsiteX3" fmla="*/ 1094447 w 2068455"/>
                        <a:gd name="connsiteY3" fmla="*/ 173211 h 1585783"/>
                        <a:gd name="connsiteX4" fmla="*/ 1103697 w 2068455"/>
                        <a:gd name="connsiteY4" fmla="*/ 295465 h 1585783"/>
                        <a:gd name="connsiteX5" fmla="*/ 1186145 w 2068455"/>
                        <a:gd name="connsiteY5" fmla="*/ 275377 h 1585783"/>
                        <a:gd name="connsiteX6" fmla="*/ 1257599 w 2068455"/>
                        <a:gd name="connsiteY6" fmla="*/ 403568 h 1585783"/>
                        <a:gd name="connsiteX7" fmla="*/ 1329054 w 2068455"/>
                        <a:gd name="connsiteY7" fmla="*/ 560248 h 1585783"/>
                        <a:gd name="connsiteX8" fmla="*/ 1524362 w 2068455"/>
                        <a:gd name="connsiteY8" fmla="*/ 640961 h 1585783"/>
                        <a:gd name="connsiteX9" fmla="*/ 1667271 w 2068455"/>
                        <a:gd name="connsiteY9" fmla="*/ 631466 h 1585783"/>
                        <a:gd name="connsiteX10" fmla="*/ 2000726 w 2068455"/>
                        <a:gd name="connsiteY10" fmla="*/ 940076 h 1585783"/>
                        <a:gd name="connsiteX11" fmla="*/ 1986435 w 2068455"/>
                        <a:gd name="connsiteY11" fmla="*/ 1329400 h 1585783"/>
                        <a:gd name="connsiteX12" fmla="*/ 2062653 w 2068455"/>
                        <a:gd name="connsiteY12" fmla="*/ 1324650 h 1585783"/>
                        <a:gd name="connsiteX13" fmla="*/ 2000725 w 2068455"/>
                        <a:gd name="connsiteY13" fmla="*/ 1585783 h 1585783"/>
                        <a:gd name="connsiteX14" fmla="*/ 1533889 w 2068455"/>
                        <a:gd name="connsiteY14" fmla="*/ 1562042 h 1585783"/>
                        <a:gd name="connsiteX15" fmla="*/ 1495780 w 2068455"/>
                        <a:gd name="connsiteY15" fmla="*/ 1319903 h 1585783"/>
                        <a:gd name="connsiteX16" fmla="*/ 1595817 w 2068455"/>
                        <a:gd name="connsiteY16" fmla="*/ 1338894 h 1585783"/>
                        <a:gd name="connsiteX17" fmla="*/ 1595817 w 2068455"/>
                        <a:gd name="connsiteY17" fmla="*/ 1258180 h 1585783"/>
                        <a:gd name="connsiteX18" fmla="*/ 1495780 w 2068455"/>
                        <a:gd name="connsiteY18" fmla="*/ 1172719 h 1585783"/>
                        <a:gd name="connsiteX19" fmla="*/ 1390980 w 2068455"/>
                        <a:gd name="connsiteY19" fmla="*/ 1158476 h 1585783"/>
                        <a:gd name="connsiteX20" fmla="*/ 1286180 w 2068455"/>
                        <a:gd name="connsiteY20" fmla="*/ 1248684 h 1585783"/>
                        <a:gd name="connsiteX21" fmla="*/ 709782 w 2068455"/>
                        <a:gd name="connsiteY21" fmla="*/ 1239189 h 1585783"/>
                        <a:gd name="connsiteX22" fmla="*/ 595454 w 2068455"/>
                        <a:gd name="connsiteY22" fmla="*/ 1153728 h 1585783"/>
                        <a:gd name="connsiteX23" fmla="*/ 238182 w 2068455"/>
                        <a:gd name="connsiteY23" fmla="*/ 1129988 h 1585783"/>
                        <a:gd name="connsiteX24" fmla="*/ 219127 w 2068455"/>
                        <a:gd name="connsiteY24" fmla="*/ 1224945 h 1585783"/>
                        <a:gd name="connsiteX25" fmla="*/ 0 w 2068455"/>
                        <a:gd name="connsiteY25" fmla="*/ 1229693 h 1585783"/>
                        <a:gd name="connsiteX26" fmla="*/ 19054 w 2068455"/>
                        <a:gd name="connsiteY26" fmla="*/ 546003 h 1585783"/>
                        <a:gd name="connsiteX27" fmla="*/ 223892 w 2068455"/>
                        <a:gd name="connsiteY27" fmla="*/ 536507 h 1585783"/>
                        <a:gd name="connsiteX28" fmla="*/ 228655 w 2068455"/>
                        <a:gd name="connsiteY28" fmla="*/ 617220 h 1585783"/>
                        <a:gd name="connsiteX29" fmla="*/ 552582 w 2068455"/>
                        <a:gd name="connsiteY29" fmla="*/ 607725 h 1585783"/>
                        <a:gd name="connsiteX30" fmla="*/ 666909 w 2068455"/>
                        <a:gd name="connsiteY30" fmla="*/ 512768 h 1585783"/>
                        <a:gd name="connsiteX31" fmla="*/ 700255 w 2068455"/>
                        <a:gd name="connsiteY31" fmla="*/ 356089 h 1585783"/>
                        <a:gd name="connsiteX32" fmla="*/ 766946 w 2068455"/>
                        <a:gd name="connsiteY32" fmla="*/ 251637 h 1585783"/>
                        <a:gd name="connsiteX33" fmla="*/ 813093 w 2068455"/>
                        <a:gd name="connsiteY33" fmla="*/ 173211 h 1585783"/>
                        <a:gd name="connsiteX34" fmla="*/ 224009 w 2068455"/>
                        <a:gd name="connsiteY34" fmla="*/ 243550 h 1585783"/>
                        <a:gd name="connsiteX35" fmla="*/ 206424 w 2068455"/>
                        <a:gd name="connsiteY35" fmla="*/ 23742 h 1585783"/>
                        <a:gd name="connsiteX36" fmla="*/ 830678 w 2068455"/>
                        <a:gd name="connsiteY36" fmla="*/ 111665 h 1585783"/>
                        <a:gd name="connsiteX37" fmla="*/ 878314 w 2068455"/>
                        <a:gd name="connsiteY37" fmla="*/ 59440 h 1585783"/>
                        <a:gd name="connsiteX38" fmla="*/ 1143271 w 2068455"/>
                        <a:gd name="connsiteY38" fmla="*/ 0 h 1585783"/>
                        <a:gd name="connsiteX39" fmla="*/ 1148672 w 2068455"/>
                        <a:gd name="connsiteY39" fmla="*/ 64890 h 1585783"/>
                        <a:gd name="connsiteX0" fmla="*/ 1148672 w 2068455"/>
                        <a:gd name="connsiteY0" fmla="*/ 73989 h 1594882"/>
                        <a:gd name="connsiteX1" fmla="*/ 1718701 w 2068455"/>
                        <a:gd name="connsiteY1" fmla="*/ 32841 h 1594882"/>
                        <a:gd name="connsiteX2" fmla="*/ 1745078 w 2068455"/>
                        <a:gd name="connsiteY2" fmla="*/ 270233 h 1594882"/>
                        <a:gd name="connsiteX3" fmla="*/ 1094447 w 2068455"/>
                        <a:gd name="connsiteY3" fmla="*/ 182310 h 1594882"/>
                        <a:gd name="connsiteX4" fmla="*/ 1103697 w 2068455"/>
                        <a:gd name="connsiteY4" fmla="*/ 304564 h 1594882"/>
                        <a:gd name="connsiteX5" fmla="*/ 1186145 w 2068455"/>
                        <a:gd name="connsiteY5" fmla="*/ 284476 h 1594882"/>
                        <a:gd name="connsiteX6" fmla="*/ 1257599 w 2068455"/>
                        <a:gd name="connsiteY6" fmla="*/ 412667 h 1594882"/>
                        <a:gd name="connsiteX7" fmla="*/ 1329054 w 2068455"/>
                        <a:gd name="connsiteY7" fmla="*/ 569347 h 1594882"/>
                        <a:gd name="connsiteX8" fmla="*/ 1524362 w 2068455"/>
                        <a:gd name="connsiteY8" fmla="*/ 650060 h 1594882"/>
                        <a:gd name="connsiteX9" fmla="*/ 1667271 w 2068455"/>
                        <a:gd name="connsiteY9" fmla="*/ 640565 h 1594882"/>
                        <a:gd name="connsiteX10" fmla="*/ 2000726 w 2068455"/>
                        <a:gd name="connsiteY10" fmla="*/ 949175 h 1594882"/>
                        <a:gd name="connsiteX11" fmla="*/ 1986435 w 2068455"/>
                        <a:gd name="connsiteY11" fmla="*/ 1338499 h 1594882"/>
                        <a:gd name="connsiteX12" fmla="*/ 2062653 w 2068455"/>
                        <a:gd name="connsiteY12" fmla="*/ 1333749 h 1594882"/>
                        <a:gd name="connsiteX13" fmla="*/ 2000725 w 2068455"/>
                        <a:gd name="connsiteY13" fmla="*/ 1594882 h 1594882"/>
                        <a:gd name="connsiteX14" fmla="*/ 1533889 w 2068455"/>
                        <a:gd name="connsiteY14" fmla="*/ 1571141 h 1594882"/>
                        <a:gd name="connsiteX15" fmla="*/ 1495780 w 2068455"/>
                        <a:gd name="connsiteY15" fmla="*/ 1329002 h 1594882"/>
                        <a:gd name="connsiteX16" fmla="*/ 1595817 w 2068455"/>
                        <a:gd name="connsiteY16" fmla="*/ 1347993 h 1594882"/>
                        <a:gd name="connsiteX17" fmla="*/ 1595817 w 2068455"/>
                        <a:gd name="connsiteY17" fmla="*/ 1267279 h 1594882"/>
                        <a:gd name="connsiteX18" fmla="*/ 1495780 w 2068455"/>
                        <a:gd name="connsiteY18" fmla="*/ 1181818 h 1594882"/>
                        <a:gd name="connsiteX19" fmla="*/ 1390980 w 2068455"/>
                        <a:gd name="connsiteY19" fmla="*/ 1167575 h 1594882"/>
                        <a:gd name="connsiteX20" fmla="*/ 1286180 w 2068455"/>
                        <a:gd name="connsiteY20" fmla="*/ 1257783 h 1594882"/>
                        <a:gd name="connsiteX21" fmla="*/ 709782 w 2068455"/>
                        <a:gd name="connsiteY21" fmla="*/ 1248288 h 1594882"/>
                        <a:gd name="connsiteX22" fmla="*/ 595454 w 2068455"/>
                        <a:gd name="connsiteY22" fmla="*/ 1162827 h 1594882"/>
                        <a:gd name="connsiteX23" fmla="*/ 238182 w 2068455"/>
                        <a:gd name="connsiteY23" fmla="*/ 1139087 h 1594882"/>
                        <a:gd name="connsiteX24" fmla="*/ 219127 w 2068455"/>
                        <a:gd name="connsiteY24" fmla="*/ 1234044 h 1594882"/>
                        <a:gd name="connsiteX25" fmla="*/ 0 w 2068455"/>
                        <a:gd name="connsiteY25" fmla="*/ 1238792 h 1594882"/>
                        <a:gd name="connsiteX26" fmla="*/ 19054 w 2068455"/>
                        <a:gd name="connsiteY26" fmla="*/ 555102 h 1594882"/>
                        <a:gd name="connsiteX27" fmla="*/ 223892 w 2068455"/>
                        <a:gd name="connsiteY27" fmla="*/ 545606 h 1594882"/>
                        <a:gd name="connsiteX28" fmla="*/ 228655 w 2068455"/>
                        <a:gd name="connsiteY28" fmla="*/ 626319 h 1594882"/>
                        <a:gd name="connsiteX29" fmla="*/ 552582 w 2068455"/>
                        <a:gd name="connsiteY29" fmla="*/ 616824 h 1594882"/>
                        <a:gd name="connsiteX30" fmla="*/ 666909 w 2068455"/>
                        <a:gd name="connsiteY30" fmla="*/ 521867 h 1594882"/>
                        <a:gd name="connsiteX31" fmla="*/ 700255 w 2068455"/>
                        <a:gd name="connsiteY31" fmla="*/ 365188 h 1594882"/>
                        <a:gd name="connsiteX32" fmla="*/ 766946 w 2068455"/>
                        <a:gd name="connsiteY32" fmla="*/ 260736 h 1594882"/>
                        <a:gd name="connsiteX33" fmla="*/ 813093 w 2068455"/>
                        <a:gd name="connsiteY33" fmla="*/ 182310 h 1594882"/>
                        <a:gd name="connsiteX34" fmla="*/ 224009 w 2068455"/>
                        <a:gd name="connsiteY34" fmla="*/ 252649 h 1594882"/>
                        <a:gd name="connsiteX35" fmla="*/ 206424 w 2068455"/>
                        <a:gd name="connsiteY35" fmla="*/ 32841 h 1594882"/>
                        <a:gd name="connsiteX36" fmla="*/ 830678 w 2068455"/>
                        <a:gd name="connsiteY36" fmla="*/ 120764 h 1594882"/>
                        <a:gd name="connsiteX37" fmla="*/ 878314 w 2068455"/>
                        <a:gd name="connsiteY37" fmla="*/ 68539 h 1594882"/>
                        <a:gd name="connsiteX38" fmla="*/ 876508 w 2068455"/>
                        <a:gd name="connsiteY38" fmla="*/ 4353 h 1594882"/>
                        <a:gd name="connsiteX39" fmla="*/ 1143271 w 2068455"/>
                        <a:gd name="connsiteY39" fmla="*/ 9099 h 1594882"/>
                        <a:gd name="connsiteX40" fmla="*/ 1148672 w 2068455"/>
                        <a:gd name="connsiteY40" fmla="*/ 73989 h 1594882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45078 w 2068455"/>
                        <a:gd name="connsiteY2" fmla="*/ 27062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83079 w 2068455"/>
                        <a:gd name="connsiteY36" fmla="*/ 64185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49297 w 2068455"/>
                        <a:gd name="connsiteY35" fmla="*/ 9498 h 1595277"/>
                        <a:gd name="connsiteX36" fmla="*/ 883079 w 2068455"/>
                        <a:gd name="connsiteY36" fmla="*/ 64185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88852"/>
                        <a:gd name="connsiteY0" fmla="*/ 74384 h 1630886"/>
                        <a:gd name="connsiteX1" fmla="*/ 1756810 w 2088852"/>
                        <a:gd name="connsiteY1" fmla="*/ 0 h 1630886"/>
                        <a:gd name="connsiteX2" fmla="*/ 1764133 w 2088852"/>
                        <a:gd name="connsiteY2" fmla="*/ 204158 h 1630886"/>
                        <a:gd name="connsiteX3" fmla="*/ 1094447 w 2088852"/>
                        <a:gd name="connsiteY3" fmla="*/ 182705 h 1630886"/>
                        <a:gd name="connsiteX4" fmla="*/ 1103697 w 2088852"/>
                        <a:gd name="connsiteY4" fmla="*/ 304959 h 1630886"/>
                        <a:gd name="connsiteX5" fmla="*/ 1186145 w 2088852"/>
                        <a:gd name="connsiteY5" fmla="*/ 284871 h 1630886"/>
                        <a:gd name="connsiteX6" fmla="*/ 1257599 w 2088852"/>
                        <a:gd name="connsiteY6" fmla="*/ 413062 h 1630886"/>
                        <a:gd name="connsiteX7" fmla="*/ 1329054 w 2088852"/>
                        <a:gd name="connsiteY7" fmla="*/ 569742 h 1630886"/>
                        <a:gd name="connsiteX8" fmla="*/ 1524362 w 2088852"/>
                        <a:gd name="connsiteY8" fmla="*/ 650455 h 1630886"/>
                        <a:gd name="connsiteX9" fmla="*/ 1667271 w 2088852"/>
                        <a:gd name="connsiteY9" fmla="*/ 640960 h 1630886"/>
                        <a:gd name="connsiteX10" fmla="*/ 2000726 w 2088852"/>
                        <a:gd name="connsiteY10" fmla="*/ 949570 h 1630886"/>
                        <a:gd name="connsiteX11" fmla="*/ 1986435 w 2088852"/>
                        <a:gd name="connsiteY11" fmla="*/ 1338894 h 1630886"/>
                        <a:gd name="connsiteX12" fmla="*/ 2062653 w 2088852"/>
                        <a:gd name="connsiteY12" fmla="*/ 1334144 h 1630886"/>
                        <a:gd name="connsiteX13" fmla="*/ 2088852 w 2088852"/>
                        <a:gd name="connsiteY13" fmla="*/ 1630886 h 1630886"/>
                        <a:gd name="connsiteX14" fmla="*/ 1533889 w 2088852"/>
                        <a:gd name="connsiteY14" fmla="*/ 1571536 h 1630886"/>
                        <a:gd name="connsiteX15" fmla="*/ 1495780 w 2088852"/>
                        <a:gd name="connsiteY15" fmla="*/ 1329397 h 1630886"/>
                        <a:gd name="connsiteX16" fmla="*/ 1595817 w 2088852"/>
                        <a:gd name="connsiteY16" fmla="*/ 1348388 h 1630886"/>
                        <a:gd name="connsiteX17" fmla="*/ 1595817 w 2088852"/>
                        <a:gd name="connsiteY17" fmla="*/ 1267674 h 1630886"/>
                        <a:gd name="connsiteX18" fmla="*/ 1495780 w 2088852"/>
                        <a:gd name="connsiteY18" fmla="*/ 1182213 h 1630886"/>
                        <a:gd name="connsiteX19" fmla="*/ 1390980 w 2088852"/>
                        <a:gd name="connsiteY19" fmla="*/ 1167970 h 1630886"/>
                        <a:gd name="connsiteX20" fmla="*/ 1286180 w 2088852"/>
                        <a:gd name="connsiteY20" fmla="*/ 1258178 h 1630886"/>
                        <a:gd name="connsiteX21" fmla="*/ 709782 w 2088852"/>
                        <a:gd name="connsiteY21" fmla="*/ 1248683 h 1630886"/>
                        <a:gd name="connsiteX22" fmla="*/ 595454 w 2088852"/>
                        <a:gd name="connsiteY22" fmla="*/ 1163222 h 1630886"/>
                        <a:gd name="connsiteX23" fmla="*/ 238182 w 2088852"/>
                        <a:gd name="connsiteY23" fmla="*/ 1139482 h 1630886"/>
                        <a:gd name="connsiteX24" fmla="*/ 219127 w 2088852"/>
                        <a:gd name="connsiteY24" fmla="*/ 1234439 h 1630886"/>
                        <a:gd name="connsiteX25" fmla="*/ 0 w 2088852"/>
                        <a:gd name="connsiteY25" fmla="*/ 1239187 h 1630886"/>
                        <a:gd name="connsiteX26" fmla="*/ 19054 w 2088852"/>
                        <a:gd name="connsiteY26" fmla="*/ 555497 h 1630886"/>
                        <a:gd name="connsiteX27" fmla="*/ 223892 w 2088852"/>
                        <a:gd name="connsiteY27" fmla="*/ 546001 h 1630886"/>
                        <a:gd name="connsiteX28" fmla="*/ 228655 w 2088852"/>
                        <a:gd name="connsiteY28" fmla="*/ 626714 h 1630886"/>
                        <a:gd name="connsiteX29" fmla="*/ 552582 w 2088852"/>
                        <a:gd name="connsiteY29" fmla="*/ 617219 h 1630886"/>
                        <a:gd name="connsiteX30" fmla="*/ 666909 w 2088852"/>
                        <a:gd name="connsiteY30" fmla="*/ 522262 h 1630886"/>
                        <a:gd name="connsiteX31" fmla="*/ 700255 w 2088852"/>
                        <a:gd name="connsiteY31" fmla="*/ 365583 h 1630886"/>
                        <a:gd name="connsiteX32" fmla="*/ 766946 w 2088852"/>
                        <a:gd name="connsiteY32" fmla="*/ 261131 h 1630886"/>
                        <a:gd name="connsiteX33" fmla="*/ 813093 w 2088852"/>
                        <a:gd name="connsiteY33" fmla="*/ 182705 h 1630886"/>
                        <a:gd name="connsiteX34" fmla="*/ 224009 w 2088852"/>
                        <a:gd name="connsiteY34" fmla="*/ 253044 h 1630886"/>
                        <a:gd name="connsiteX35" fmla="*/ 249297 w 2088852"/>
                        <a:gd name="connsiteY35" fmla="*/ 9498 h 1630886"/>
                        <a:gd name="connsiteX36" fmla="*/ 883079 w 2088852"/>
                        <a:gd name="connsiteY36" fmla="*/ 64185 h 1630886"/>
                        <a:gd name="connsiteX37" fmla="*/ 876508 w 2088852"/>
                        <a:gd name="connsiteY37" fmla="*/ 4748 h 1630886"/>
                        <a:gd name="connsiteX38" fmla="*/ 1143271 w 2088852"/>
                        <a:gd name="connsiteY38" fmla="*/ 9494 h 1630886"/>
                        <a:gd name="connsiteX39" fmla="*/ 1148672 w 2088852"/>
                        <a:gd name="connsiteY39" fmla="*/ 74384 h 1630886"/>
                        <a:gd name="connsiteX0" fmla="*/ 1148672 w 2098530"/>
                        <a:gd name="connsiteY0" fmla="*/ 74384 h 1630886"/>
                        <a:gd name="connsiteX1" fmla="*/ 1756810 w 2098530"/>
                        <a:gd name="connsiteY1" fmla="*/ 0 h 1630886"/>
                        <a:gd name="connsiteX2" fmla="*/ 1764133 w 2098530"/>
                        <a:gd name="connsiteY2" fmla="*/ 204158 h 1630886"/>
                        <a:gd name="connsiteX3" fmla="*/ 1094447 w 2098530"/>
                        <a:gd name="connsiteY3" fmla="*/ 182705 h 1630886"/>
                        <a:gd name="connsiteX4" fmla="*/ 1103697 w 2098530"/>
                        <a:gd name="connsiteY4" fmla="*/ 304959 h 1630886"/>
                        <a:gd name="connsiteX5" fmla="*/ 1186145 w 2098530"/>
                        <a:gd name="connsiteY5" fmla="*/ 284871 h 1630886"/>
                        <a:gd name="connsiteX6" fmla="*/ 1257599 w 2098530"/>
                        <a:gd name="connsiteY6" fmla="*/ 413062 h 1630886"/>
                        <a:gd name="connsiteX7" fmla="*/ 1329054 w 2098530"/>
                        <a:gd name="connsiteY7" fmla="*/ 569742 h 1630886"/>
                        <a:gd name="connsiteX8" fmla="*/ 1524362 w 2098530"/>
                        <a:gd name="connsiteY8" fmla="*/ 650455 h 1630886"/>
                        <a:gd name="connsiteX9" fmla="*/ 1667271 w 2098530"/>
                        <a:gd name="connsiteY9" fmla="*/ 640960 h 1630886"/>
                        <a:gd name="connsiteX10" fmla="*/ 2000726 w 2098530"/>
                        <a:gd name="connsiteY10" fmla="*/ 949570 h 1630886"/>
                        <a:gd name="connsiteX11" fmla="*/ 1986435 w 2098530"/>
                        <a:gd name="connsiteY11" fmla="*/ 1338894 h 1630886"/>
                        <a:gd name="connsiteX12" fmla="*/ 2093616 w 2098530"/>
                        <a:gd name="connsiteY12" fmla="*/ 1393492 h 1630886"/>
                        <a:gd name="connsiteX13" fmla="*/ 2088852 w 2098530"/>
                        <a:gd name="connsiteY13" fmla="*/ 1630886 h 1630886"/>
                        <a:gd name="connsiteX14" fmla="*/ 1533889 w 2098530"/>
                        <a:gd name="connsiteY14" fmla="*/ 1571536 h 1630886"/>
                        <a:gd name="connsiteX15" fmla="*/ 1495780 w 2098530"/>
                        <a:gd name="connsiteY15" fmla="*/ 1329397 h 1630886"/>
                        <a:gd name="connsiteX16" fmla="*/ 1595817 w 2098530"/>
                        <a:gd name="connsiteY16" fmla="*/ 1348388 h 1630886"/>
                        <a:gd name="connsiteX17" fmla="*/ 1595817 w 2098530"/>
                        <a:gd name="connsiteY17" fmla="*/ 1267674 h 1630886"/>
                        <a:gd name="connsiteX18" fmla="*/ 1495780 w 2098530"/>
                        <a:gd name="connsiteY18" fmla="*/ 1182213 h 1630886"/>
                        <a:gd name="connsiteX19" fmla="*/ 1390980 w 2098530"/>
                        <a:gd name="connsiteY19" fmla="*/ 1167970 h 1630886"/>
                        <a:gd name="connsiteX20" fmla="*/ 1286180 w 2098530"/>
                        <a:gd name="connsiteY20" fmla="*/ 1258178 h 1630886"/>
                        <a:gd name="connsiteX21" fmla="*/ 709782 w 2098530"/>
                        <a:gd name="connsiteY21" fmla="*/ 1248683 h 1630886"/>
                        <a:gd name="connsiteX22" fmla="*/ 595454 w 2098530"/>
                        <a:gd name="connsiteY22" fmla="*/ 1163222 h 1630886"/>
                        <a:gd name="connsiteX23" fmla="*/ 238182 w 2098530"/>
                        <a:gd name="connsiteY23" fmla="*/ 1139482 h 1630886"/>
                        <a:gd name="connsiteX24" fmla="*/ 219127 w 2098530"/>
                        <a:gd name="connsiteY24" fmla="*/ 1234439 h 1630886"/>
                        <a:gd name="connsiteX25" fmla="*/ 0 w 2098530"/>
                        <a:gd name="connsiteY25" fmla="*/ 1239187 h 1630886"/>
                        <a:gd name="connsiteX26" fmla="*/ 19054 w 2098530"/>
                        <a:gd name="connsiteY26" fmla="*/ 555497 h 1630886"/>
                        <a:gd name="connsiteX27" fmla="*/ 223892 w 2098530"/>
                        <a:gd name="connsiteY27" fmla="*/ 546001 h 1630886"/>
                        <a:gd name="connsiteX28" fmla="*/ 228655 w 2098530"/>
                        <a:gd name="connsiteY28" fmla="*/ 626714 h 1630886"/>
                        <a:gd name="connsiteX29" fmla="*/ 552582 w 2098530"/>
                        <a:gd name="connsiteY29" fmla="*/ 617219 h 1630886"/>
                        <a:gd name="connsiteX30" fmla="*/ 666909 w 2098530"/>
                        <a:gd name="connsiteY30" fmla="*/ 522262 h 1630886"/>
                        <a:gd name="connsiteX31" fmla="*/ 700255 w 2098530"/>
                        <a:gd name="connsiteY31" fmla="*/ 365583 h 1630886"/>
                        <a:gd name="connsiteX32" fmla="*/ 766946 w 2098530"/>
                        <a:gd name="connsiteY32" fmla="*/ 261131 h 1630886"/>
                        <a:gd name="connsiteX33" fmla="*/ 813093 w 2098530"/>
                        <a:gd name="connsiteY33" fmla="*/ 182705 h 1630886"/>
                        <a:gd name="connsiteX34" fmla="*/ 224009 w 2098530"/>
                        <a:gd name="connsiteY34" fmla="*/ 253044 h 1630886"/>
                        <a:gd name="connsiteX35" fmla="*/ 249297 w 2098530"/>
                        <a:gd name="connsiteY35" fmla="*/ 9498 h 1630886"/>
                        <a:gd name="connsiteX36" fmla="*/ 883079 w 2098530"/>
                        <a:gd name="connsiteY36" fmla="*/ 64185 h 1630886"/>
                        <a:gd name="connsiteX37" fmla="*/ 876508 w 2098530"/>
                        <a:gd name="connsiteY37" fmla="*/ 4748 h 1630886"/>
                        <a:gd name="connsiteX38" fmla="*/ 1143271 w 2098530"/>
                        <a:gd name="connsiteY38" fmla="*/ 9494 h 1630886"/>
                        <a:gd name="connsiteX39" fmla="*/ 1148672 w 2098530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00726 w 2093616"/>
                        <a:gd name="connsiteY10" fmla="*/ 949570 h 1630886"/>
                        <a:gd name="connsiteX11" fmla="*/ 1986435 w 2093616"/>
                        <a:gd name="connsiteY11" fmla="*/ 1338894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00726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381454 w 2093616"/>
                        <a:gd name="connsiteY7" fmla="*/ 484279 h 1630886"/>
                        <a:gd name="connsiteX8" fmla="*/ 1402891 w 2093616"/>
                        <a:gd name="connsiteY8" fmla="*/ 524637 h 1630886"/>
                        <a:gd name="connsiteX9" fmla="*/ 1507689 w 2093616"/>
                        <a:gd name="connsiteY9" fmla="*/ 602976 h 1630886"/>
                        <a:gd name="connsiteX10" fmla="*/ 1676798 w 2093616"/>
                        <a:gd name="connsiteY10" fmla="*/ 605351 h 1630886"/>
                        <a:gd name="connsiteX11" fmla="*/ 2041217 w 2093616"/>
                        <a:gd name="connsiteY11" fmla="*/ 949570 h 1630886"/>
                        <a:gd name="connsiteX12" fmla="*/ 2036452 w 2093616"/>
                        <a:gd name="connsiteY12" fmla="*/ 1386373 h 1630886"/>
                        <a:gd name="connsiteX13" fmla="*/ 2093616 w 2093616"/>
                        <a:gd name="connsiteY13" fmla="*/ 1393492 h 1630886"/>
                        <a:gd name="connsiteX14" fmla="*/ 2088852 w 2093616"/>
                        <a:gd name="connsiteY14" fmla="*/ 1630886 h 1630886"/>
                        <a:gd name="connsiteX15" fmla="*/ 1533889 w 2093616"/>
                        <a:gd name="connsiteY15" fmla="*/ 1571536 h 1630886"/>
                        <a:gd name="connsiteX16" fmla="*/ 1495780 w 2093616"/>
                        <a:gd name="connsiteY16" fmla="*/ 1329397 h 1630886"/>
                        <a:gd name="connsiteX17" fmla="*/ 1595817 w 2093616"/>
                        <a:gd name="connsiteY17" fmla="*/ 1348388 h 1630886"/>
                        <a:gd name="connsiteX18" fmla="*/ 1595817 w 2093616"/>
                        <a:gd name="connsiteY18" fmla="*/ 1267674 h 1630886"/>
                        <a:gd name="connsiteX19" fmla="*/ 1495780 w 2093616"/>
                        <a:gd name="connsiteY19" fmla="*/ 1182213 h 1630886"/>
                        <a:gd name="connsiteX20" fmla="*/ 1390980 w 2093616"/>
                        <a:gd name="connsiteY20" fmla="*/ 1167970 h 1630886"/>
                        <a:gd name="connsiteX21" fmla="*/ 1286180 w 2093616"/>
                        <a:gd name="connsiteY21" fmla="*/ 1258178 h 1630886"/>
                        <a:gd name="connsiteX22" fmla="*/ 709782 w 2093616"/>
                        <a:gd name="connsiteY22" fmla="*/ 1248683 h 1630886"/>
                        <a:gd name="connsiteX23" fmla="*/ 595454 w 2093616"/>
                        <a:gd name="connsiteY23" fmla="*/ 1163222 h 1630886"/>
                        <a:gd name="connsiteX24" fmla="*/ 238182 w 2093616"/>
                        <a:gd name="connsiteY24" fmla="*/ 1139482 h 1630886"/>
                        <a:gd name="connsiteX25" fmla="*/ 219127 w 2093616"/>
                        <a:gd name="connsiteY25" fmla="*/ 1234439 h 1630886"/>
                        <a:gd name="connsiteX26" fmla="*/ 0 w 2093616"/>
                        <a:gd name="connsiteY26" fmla="*/ 1239187 h 1630886"/>
                        <a:gd name="connsiteX27" fmla="*/ 19054 w 2093616"/>
                        <a:gd name="connsiteY27" fmla="*/ 555497 h 1630886"/>
                        <a:gd name="connsiteX28" fmla="*/ 223892 w 2093616"/>
                        <a:gd name="connsiteY28" fmla="*/ 546001 h 1630886"/>
                        <a:gd name="connsiteX29" fmla="*/ 228655 w 2093616"/>
                        <a:gd name="connsiteY29" fmla="*/ 626714 h 1630886"/>
                        <a:gd name="connsiteX30" fmla="*/ 552582 w 2093616"/>
                        <a:gd name="connsiteY30" fmla="*/ 617219 h 1630886"/>
                        <a:gd name="connsiteX31" fmla="*/ 666909 w 2093616"/>
                        <a:gd name="connsiteY31" fmla="*/ 522262 h 1630886"/>
                        <a:gd name="connsiteX32" fmla="*/ 700255 w 2093616"/>
                        <a:gd name="connsiteY32" fmla="*/ 365583 h 1630886"/>
                        <a:gd name="connsiteX33" fmla="*/ 766946 w 2093616"/>
                        <a:gd name="connsiteY33" fmla="*/ 261131 h 1630886"/>
                        <a:gd name="connsiteX34" fmla="*/ 813093 w 2093616"/>
                        <a:gd name="connsiteY34" fmla="*/ 182705 h 1630886"/>
                        <a:gd name="connsiteX35" fmla="*/ 224009 w 2093616"/>
                        <a:gd name="connsiteY35" fmla="*/ 253044 h 1630886"/>
                        <a:gd name="connsiteX36" fmla="*/ 249297 w 2093616"/>
                        <a:gd name="connsiteY36" fmla="*/ 9498 h 1630886"/>
                        <a:gd name="connsiteX37" fmla="*/ 883079 w 2093616"/>
                        <a:gd name="connsiteY37" fmla="*/ 64185 h 1630886"/>
                        <a:gd name="connsiteX38" fmla="*/ 876508 w 2093616"/>
                        <a:gd name="connsiteY38" fmla="*/ 4748 h 1630886"/>
                        <a:gd name="connsiteX39" fmla="*/ 1143271 w 2093616"/>
                        <a:gd name="connsiteY39" fmla="*/ 9494 h 1630886"/>
                        <a:gd name="connsiteX40" fmla="*/ 1148672 w 2093616"/>
                        <a:gd name="connsiteY40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73083 w 2093616"/>
                        <a:gd name="connsiteY3" fmla="*/ 185080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68320 w 2093616"/>
                        <a:gd name="connsiteY3" fmla="*/ 201698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68320 w 2093616"/>
                        <a:gd name="connsiteY3" fmla="*/ 201698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54030 w 2093616"/>
                        <a:gd name="connsiteY3" fmla="*/ 208820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145654 w 2093616"/>
                        <a:gd name="connsiteY3" fmla="*/ 206531 h 1630886"/>
                        <a:gd name="connsiteX4" fmla="*/ 1254030 w 2093616"/>
                        <a:gd name="connsiteY4" fmla="*/ 208820 h 1630886"/>
                        <a:gd name="connsiteX5" fmla="*/ 1248987 w 2093616"/>
                        <a:gd name="connsiteY5" fmla="*/ 252733 h 1630886"/>
                        <a:gd name="connsiteX6" fmla="*/ 1348108 w 2093616"/>
                        <a:gd name="connsiteY6" fmla="*/ 339470 h 1630886"/>
                        <a:gd name="connsiteX7" fmla="*/ 1340962 w 2093616"/>
                        <a:gd name="connsiteY7" fmla="*/ 420184 h 1630886"/>
                        <a:gd name="connsiteX8" fmla="*/ 1402891 w 2093616"/>
                        <a:gd name="connsiteY8" fmla="*/ 524637 h 1630886"/>
                        <a:gd name="connsiteX9" fmla="*/ 1507689 w 2093616"/>
                        <a:gd name="connsiteY9" fmla="*/ 602976 h 1630886"/>
                        <a:gd name="connsiteX10" fmla="*/ 1676798 w 2093616"/>
                        <a:gd name="connsiteY10" fmla="*/ 605351 h 1630886"/>
                        <a:gd name="connsiteX11" fmla="*/ 2041217 w 2093616"/>
                        <a:gd name="connsiteY11" fmla="*/ 949570 h 1630886"/>
                        <a:gd name="connsiteX12" fmla="*/ 2036452 w 2093616"/>
                        <a:gd name="connsiteY12" fmla="*/ 1386373 h 1630886"/>
                        <a:gd name="connsiteX13" fmla="*/ 2093616 w 2093616"/>
                        <a:gd name="connsiteY13" fmla="*/ 1393492 h 1630886"/>
                        <a:gd name="connsiteX14" fmla="*/ 2088852 w 2093616"/>
                        <a:gd name="connsiteY14" fmla="*/ 1630886 h 1630886"/>
                        <a:gd name="connsiteX15" fmla="*/ 1533889 w 2093616"/>
                        <a:gd name="connsiteY15" fmla="*/ 1571536 h 1630886"/>
                        <a:gd name="connsiteX16" fmla="*/ 1495780 w 2093616"/>
                        <a:gd name="connsiteY16" fmla="*/ 1329397 h 1630886"/>
                        <a:gd name="connsiteX17" fmla="*/ 1595817 w 2093616"/>
                        <a:gd name="connsiteY17" fmla="*/ 1348388 h 1630886"/>
                        <a:gd name="connsiteX18" fmla="*/ 1595817 w 2093616"/>
                        <a:gd name="connsiteY18" fmla="*/ 1267674 h 1630886"/>
                        <a:gd name="connsiteX19" fmla="*/ 1495780 w 2093616"/>
                        <a:gd name="connsiteY19" fmla="*/ 1182213 h 1630886"/>
                        <a:gd name="connsiteX20" fmla="*/ 1390980 w 2093616"/>
                        <a:gd name="connsiteY20" fmla="*/ 1167970 h 1630886"/>
                        <a:gd name="connsiteX21" fmla="*/ 1286180 w 2093616"/>
                        <a:gd name="connsiteY21" fmla="*/ 1258178 h 1630886"/>
                        <a:gd name="connsiteX22" fmla="*/ 709782 w 2093616"/>
                        <a:gd name="connsiteY22" fmla="*/ 1248683 h 1630886"/>
                        <a:gd name="connsiteX23" fmla="*/ 595454 w 2093616"/>
                        <a:gd name="connsiteY23" fmla="*/ 1163222 h 1630886"/>
                        <a:gd name="connsiteX24" fmla="*/ 238182 w 2093616"/>
                        <a:gd name="connsiteY24" fmla="*/ 1139482 h 1630886"/>
                        <a:gd name="connsiteX25" fmla="*/ 219127 w 2093616"/>
                        <a:gd name="connsiteY25" fmla="*/ 1234439 h 1630886"/>
                        <a:gd name="connsiteX26" fmla="*/ 0 w 2093616"/>
                        <a:gd name="connsiteY26" fmla="*/ 1239187 h 1630886"/>
                        <a:gd name="connsiteX27" fmla="*/ 19054 w 2093616"/>
                        <a:gd name="connsiteY27" fmla="*/ 555497 h 1630886"/>
                        <a:gd name="connsiteX28" fmla="*/ 223892 w 2093616"/>
                        <a:gd name="connsiteY28" fmla="*/ 546001 h 1630886"/>
                        <a:gd name="connsiteX29" fmla="*/ 228655 w 2093616"/>
                        <a:gd name="connsiteY29" fmla="*/ 626714 h 1630886"/>
                        <a:gd name="connsiteX30" fmla="*/ 552582 w 2093616"/>
                        <a:gd name="connsiteY30" fmla="*/ 617219 h 1630886"/>
                        <a:gd name="connsiteX31" fmla="*/ 666909 w 2093616"/>
                        <a:gd name="connsiteY31" fmla="*/ 522262 h 1630886"/>
                        <a:gd name="connsiteX32" fmla="*/ 700255 w 2093616"/>
                        <a:gd name="connsiteY32" fmla="*/ 365583 h 1630886"/>
                        <a:gd name="connsiteX33" fmla="*/ 766946 w 2093616"/>
                        <a:gd name="connsiteY33" fmla="*/ 261131 h 1630886"/>
                        <a:gd name="connsiteX34" fmla="*/ 813093 w 2093616"/>
                        <a:gd name="connsiteY34" fmla="*/ 182705 h 1630886"/>
                        <a:gd name="connsiteX35" fmla="*/ 224009 w 2093616"/>
                        <a:gd name="connsiteY35" fmla="*/ 253044 h 1630886"/>
                        <a:gd name="connsiteX36" fmla="*/ 249297 w 2093616"/>
                        <a:gd name="connsiteY36" fmla="*/ 9498 h 1630886"/>
                        <a:gd name="connsiteX37" fmla="*/ 883079 w 2093616"/>
                        <a:gd name="connsiteY37" fmla="*/ 64185 h 1630886"/>
                        <a:gd name="connsiteX38" fmla="*/ 876508 w 2093616"/>
                        <a:gd name="connsiteY38" fmla="*/ 4748 h 1630886"/>
                        <a:gd name="connsiteX39" fmla="*/ 1143271 w 2093616"/>
                        <a:gd name="connsiteY39" fmla="*/ 9494 h 1630886"/>
                        <a:gd name="connsiteX40" fmla="*/ 1148672 w 2093616"/>
                        <a:gd name="connsiteY40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152800 w 2093616"/>
                        <a:gd name="connsiteY3" fmla="*/ 163800 h 1630886"/>
                        <a:gd name="connsiteX4" fmla="*/ 1145654 w 2093616"/>
                        <a:gd name="connsiteY4" fmla="*/ 206531 h 1630886"/>
                        <a:gd name="connsiteX5" fmla="*/ 1254030 w 2093616"/>
                        <a:gd name="connsiteY5" fmla="*/ 208820 h 1630886"/>
                        <a:gd name="connsiteX6" fmla="*/ 1248987 w 2093616"/>
                        <a:gd name="connsiteY6" fmla="*/ 252733 h 1630886"/>
                        <a:gd name="connsiteX7" fmla="*/ 1348108 w 2093616"/>
                        <a:gd name="connsiteY7" fmla="*/ 339470 h 1630886"/>
                        <a:gd name="connsiteX8" fmla="*/ 1340962 w 2093616"/>
                        <a:gd name="connsiteY8" fmla="*/ 420184 h 1630886"/>
                        <a:gd name="connsiteX9" fmla="*/ 1402891 w 2093616"/>
                        <a:gd name="connsiteY9" fmla="*/ 524637 h 1630886"/>
                        <a:gd name="connsiteX10" fmla="*/ 1507689 w 2093616"/>
                        <a:gd name="connsiteY10" fmla="*/ 602976 h 1630886"/>
                        <a:gd name="connsiteX11" fmla="*/ 1676798 w 2093616"/>
                        <a:gd name="connsiteY11" fmla="*/ 605351 h 1630886"/>
                        <a:gd name="connsiteX12" fmla="*/ 2041217 w 2093616"/>
                        <a:gd name="connsiteY12" fmla="*/ 949570 h 1630886"/>
                        <a:gd name="connsiteX13" fmla="*/ 2036452 w 2093616"/>
                        <a:gd name="connsiteY13" fmla="*/ 1386373 h 1630886"/>
                        <a:gd name="connsiteX14" fmla="*/ 2093616 w 2093616"/>
                        <a:gd name="connsiteY14" fmla="*/ 1393492 h 1630886"/>
                        <a:gd name="connsiteX15" fmla="*/ 2088852 w 2093616"/>
                        <a:gd name="connsiteY15" fmla="*/ 1630886 h 1630886"/>
                        <a:gd name="connsiteX16" fmla="*/ 1533889 w 2093616"/>
                        <a:gd name="connsiteY16" fmla="*/ 1571536 h 1630886"/>
                        <a:gd name="connsiteX17" fmla="*/ 1495780 w 2093616"/>
                        <a:gd name="connsiteY17" fmla="*/ 1329397 h 1630886"/>
                        <a:gd name="connsiteX18" fmla="*/ 1595817 w 2093616"/>
                        <a:gd name="connsiteY18" fmla="*/ 1348388 h 1630886"/>
                        <a:gd name="connsiteX19" fmla="*/ 1595817 w 2093616"/>
                        <a:gd name="connsiteY19" fmla="*/ 1267674 h 1630886"/>
                        <a:gd name="connsiteX20" fmla="*/ 1495780 w 2093616"/>
                        <a:gd name="connsiteY20" fmla="*/ 1182213 h 1630886"/>
                        <a:gd name="connsiteX21" fmla="*/ 1390980 w 2093616"/>
                        <a:gd name="connsiteY21" fmla="*/ 1167970 h 1630886"/>
                        <a:gd name="connsiteX22" fmla="*/ 1286180 w 2093616"/>
                        <a:gd name="connsiteY22" fmla="*/ 1258178 h 1630886"/>
                        <a:gd name="connsiteX23" fmla="*/ 709782 w 2093616"/>
                        <a:gd name="connsiteY23" fmla="*/ 1248683 h 1630886"/>
                        <a:gd name="connsiteX24" fmla="*/ 595454 w 2093616"/>
                        <a:gd name="connsiteY24" fmla="*/ 1163222 h 1630886"/>
                        <a:gd name="connsiteX25" fmla="*/ 238182 w 2093616"/>
                        <a:gd name="connsiteY25" fmla="*/ 1139482 h 1630886"/>
                        <a:gd name="connsiteX26" fmla="*/ 219127 w 2093616"/>
                        <a:gd name="connsiteY26" fmla="*/ 1234439 h 1630886"/>
                        <a:gd name="connsiteX27" fmla="*/ 0 w 2093616"/>
                        <a:gd name="connsiteY27" fmla="*/ 1239187 h 1630886"/>
                        <a:gd name="connsiteX28" fmla="*/ 19054 w 2093616"/>
                        <a:gd name="connsiteY28" fmla="*/ 555497 h 1630886"/>
                        <a:gd name="connsiteX29" fmla="*/ 223892 w 2093616"/>
                        <a:gd name="connsiteY29" fmla="*/ 546001 h 1630886"/>
                        <a:gd name="connsiteX30" fmla="*/ 228655 w 2093616"/>
                        <a:gd name="connsiteY30" fmla="*/ 626714 h 1630886"/>
                        <a:gd name="connsiteX31" fmla="*/ 552582 w 2093616"/>
                        <a:gd name="connsiteY31" fmla="*/ 617219 h 1630886"/>
                        <a:gd name="connsiteX32" fmla="*/ 666909 w 2093616"/>
                        <a:gd name="connsiteY32" fmla="*/ 522262 h 1630886"/>
                        <a:gd name="connsiteX33" fmla="*/ 700255 w 2093616"/>
                        <a:gd name="connsiteY33" fmla="*/ 365583 h 1630886"/>
                        <a:gd name="connsiteX34" fmla="*/ 766946 w 2093616"/>
                        <a:gd name="connsiteY34" fmla="*/ 261131 h 1630886"/>
                        <a:gd name="connsiteX35" fmla="*/ 813093 w 2093616"/>
                        <a:gd name="connsiteY35" fmla="*/ 182705 h 1630886"/>
                        <a:gd name="connsiteX36" fmla="*/ 224009 w 2093616"/>
                        <a:gd name="connsiteY36" fmla="*/ 253044 h 1630886"/>
                        <a:gd name="connsiteX37" fmla="*/ 249297 w 2093616"/>
                        <a:gd name="connsiteY37" fmla="*/ 9498 h 1630886"/>
                        <a:gd name="connsiteX38" fmla="*/ 883079 w 2093616"/>
                        <a:gd name="connsiteY38" fmla="*/ 64185 h 1630886"/>
                        <a:gd name="connsiteX39" fmla="*/ 876508 w 2093616"/>
                        <a:gd name="connsiteY39" fmla="*/ 4748 h 1630886"/>
                        <a:gd name="connsiteX40" fmla="*/ 1143271 w 2093616"/>
                        <a:gd name="connsiteY40" fmla="*/ 9494 h 1630886"/>
                        <a:gd name="connsiteX41" fmla="*/ 1148672 w 2093616"/>
                        <a:gd name="connsiteY41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73660 w 2093616"/>
                        <a:gd name="connsiteY2" fmla="*/ 242141 h 1630886"/>
                        <a:gd name="connsiteX3" fmla="*/ 1152800 w 2093616"/>
                        <a:gd name="connsiteY3" fmla="*/ 163800 h 1630886"/>
                        <a:gd name="connsiteX4" fmla="*/ 1145654 w 2093616"/>
                        <a:gd name="connsiteY4" fmla="*/ 206531 h 1630886"/>
                        <a:gd name="connsiteX5" fmla="*/ 1254030 w 2093616"/>
                        <a:gd name="connsiteY5" fmla="*/ 208820 h 1630886"/>
                        <a:gd name="connsiteX6" fmla="*/ 1248987 w 2093616"/>
                        <a:gd name="connsiteY6" fmla="*/ 252733 h 1630886"/>
                        <a:gd name="connsiteX7" fmla="*/ 1348108 w 2093616"/>
                        <a:gd name="connsiteY7" fmla="*/ 339470 h 1630886"/>
                        <a:gd name="connsiteX8" fmla="*/ 1340962 w 2093616"/>
                        <a:gd name="connsiteY8" fmla="*/ 420184 h 1630886"/>
                        <a:gd name="connsiteX9" fmla="*/ 1402891 w 2093616"/>
                        <a:gd name="connsiteY9" fmla="*/ 524637 h 1630886"/>
                        <a:gd name="connsiteX10" fmla="*/ 1507689 w 2093616"/>
                        <a:gd name="connsiteY10" fmla="*/ 602976 h 1630886"/>
                        <a:gd name="connsiteX11" fmla="*/ 1676798 w 2093616"/>
                        <a:gd name="connsiteY11" fmla="*/ 605351 h 1630886"/>
                        <a:gd name="connsiteX12" fmla="*/ 2041217 w 2093616"/>
                        <a:gd name="connsiteY12" fmla="*/ 949570 h 1630886"/>
                        <a:gd name="connsiteX13" fmla="*/ 2036452 w 2093616"/>
                        <a:gd name="connsiteY13" fmla="*/ 1386373 h 1630886"/>
                        <a:gd name="connsiteX14" fmla="*/ 2093616 w 2093616"/>
                        <a:gd name="connsiteY14" fmla="*/ 1393492 h 1630886"/>
                        <a:gd name="connsiteX15" fmla="*/ 2088852 w 2093616"/>
                        <a:gd name="connsiteY15" fmla="*/ 1630886 h 1630886"/>
                        <a:gd name="connsiteX16" fmla="*/ 1533889 w 2093616"/>
                        <a:gd name="connsiteY16" fmla="*/ 1571536 h 1630886"/>
                        <a:gd name="connsiteX17" fmla="*/ 1495780 w 2093616"/>
                        <a:gd name="connsiteY17" fmla="*/ 1329397 h 1630886"/>
                        <a:gd name="connsiteX18" fmla="*/ 1595817 w 2093616"/>
                        <a:gd name="connsiteY18" fmla="*/ 1348388 h 1630886"/>
                        <a:gd name="connsiteX19" fmla="*/ 1595817 w 2093616"/>
                        <a:gd name="connsiteY19" fmla="*/ 1267674 h 1630886"/>
                        <a:gd name="connsiteX20" fmla="*/ 1495780 w 2093616"/>
                        <a:gd name="connsiteY20" fmla="*/ 1182213 h 1630886"/>
                        <a:gd name="connsiteX21" fmla="*/ 1390980 w 2093616"/>
                        <a:gd name="connsiteY21" fmla="*/ 1167970 h 1630886"/>
                        <a:gd name="connsiteX22" fmla="*/ 1286180 w 2093616"/>
                        <a:gd name="connsiteY22" fmla="*/ 1258178 h 1630886"/>
                        <a:gd name="connsiteX23" fmla="*/ 709782 w 2093616"/>
                        <a:gd name="connsiteY23" fmla="*/ 1248683 h 1630886"/>
                        <a:gd name="connsiteX24" fmla="*/ 595454 w 2093616"/>
                        <a:gd name="connsiteY24" fmla="*/ 1163222 h 1630886"/>
                        <a:gd name="connsiteX25" fmla="*/ 238182 w 2093616"/>
                        <a:gd name="connsiteY25" fmla="*/ 1139482 h 1630886"/>
                        <a:gd name="connsiteX26" fmla="*/ 219127 w 2093616"/>
                        <a:gd name="connsiteY26" fmla="*/ 1234439 h 1630886"/>
                        <a:gd name="connsiteX27" fmla="*/ 0 w 2093616"/>
                        <a:gd name="connsiteY27" fmla="*/ 1239187 h 1630886"/>
                        <a:gd name="connsiteX28" fmla="*/ 19054 w 2093616"/>
                        <a:gd name="connsiteY28" fmla="*/ 555497 h 1630886"/>
                        <a:gd name="connsiteX29" fmla="*/ 223892 w 2093616"/>
                        <a:gd name="connsiteY29" fmla="*/ 546001 h 1630886"/>
                        <a:gd name="connsiteX30" fmla="*/ 228655 w 2093616"/>
                        <a:gd name="connsiteY30" fmla="*/ 626714 h 1630886"/>
                        <a:gd name="connsiteX31" fmla="*/ 552582 w 2093616"/>
                        <a:gd name="connsiteY31" fmla="*/ 617219 h 1630886"/>
                        <a:gd name="connsiteX32" fmla="*/ 666909 w 2093616"/>
                        <a:gd name="connsiteY32" fmla="*/ 522262 h 1630886"/>
                        <a:gd name="connsiteX33" fmla="*/ 700255 w 2093616"/>
                        <a:gd name="connsiteY33" fmla="*/ 365583 h 1630886"/>
                        <a:gd name="connsiteX34" fmla="*/ 766946 w 2093616"/>
                        <a:gd name="connsiteY34" fmla="*/ 261131 h 1630886"/>
                        <a:gd name="connsiteX35" fmla="*/ 813093 w 2093616"/>
                        <a:gd name="connsiteY35" fmla="*/ 182705 h 1630886"/>
                        <a:gd name="connsiteX36" fmla="*/ 224009 w 2093616"/>
                        <a:gd name="connsiteY36" fmla="*/ 253044 h 1630886"/>
                        <a:gd name="connsiteX37" fmla="*/ 249297 w 2093616"/>
                        <a:gd name="connsiteY37" fmla="*/ 9498 h 1630886"/>
                        <a:gd name="connsiteX38" fmla="*/ 883079 w 2093616"/>
                        <a:gd name="connsiteY38" fmla="*/ 64185 h 1630886"/>
                        <a:gd name="connsiteX39" fmla="*/ 876508 w 2093616"/>
                        <a:gd name="connsiteY39" fmla="*/ 4748 h 1630886"/>
                        <a:gd name="connsiteX40" fmla="*/ 1143271 w 2093616"/>
                        <a:gd name="connsiteY40" fmla="*/ 9494 h 1630886"/>
                        <a:gd name="connsiteX41" fmla="*/ 1148672 w 2093616"/>
                        <a:gd name="connsiteY41" fmla="*/ 74384 h 1630886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45763 w 2093616"/>
                        <a:gd name="connsiteY21" fmla="*/ 1198830 h 1652252"/>
                        <a:gd name="connsiteX22" fmla="*/ 1390980 w 2093616"/>
                        <a:gd name="connsiteY22" fmla="*/ 1189336 h 1652252"/>
                        <a:gd name="connsiteX23" fmla="*/ 1286180 w 2093616"/>
                        <a:gd name="connsiteY23" fmla="*/ 1279544 h 1652252"/>
                        <a:gd name="connsiteX24" fmla="*/ 709782 w 2093616"/>
                        <a:gd name="connsiteY24" fmla="*/ 1270049 h 1652252"/>
                        <a:gd name="connsiteX25" fmla="*/ 595454 w 2093616"/>
                        <a:gd name="connsiteY25" fmla="*/ 1184588 h 1652252"/>
                        <a:gd name="connsiteX26" fmla="*/ 238182 w 2093616"/>
                        <a:gd name="connsiteY26" fmla="*/ 1160848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34934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42947 w 2093616"/>
                        <a:gd name="connsiteY26" fmla="*/ 1241561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42947 w 2093616"/>
                        <a:gd name="connsiteY26" fmla="*/ 1241561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61999 w 2093616"/>
                        <a:gd name="connsiteY26" fmla="*/ 1298536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61999 w 2093616"/>
                        <a:gd name="connsiteY26" fmla="*/ 1298536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81054 w 2112671"/>
                        <a:gd name="connsiteY26" fmla="*/ 1298536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81054 w 2112671"/>
                        <a:gd name="connsiteY26" fmla="*/ 1298536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90581 w 2112671"/>
                        <a:gd name="connsiteY26" fmla="*/ 1291414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47711 w 2117435"/>
                        <a:gd name="connsiteY29" fmla="*/ 567367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43129 w 2117435"/>
                        <a:gd name="connsiteY35" fmla="*/ 310983 h 1652252"/>
                        <a:gd name="connsiteX36" fmla="*/ 790765 w 2117435"/>
                        <a:gd name="connsiteY36" fmla="*/ 282497 h 1652252"/>
                        <a:gd name="connsiteX37" fmla="*/ 836912 w 2117435"/>
                        <a:gd name="connsiteY37" fmla="*/ 204071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47928 w 2117435"/>
                        <a:gd name="connsiteY36" fmla="*/ 244513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47928 w 2117435"/>
                        <a:gd name="connsiteY36" fmla="*/ 244513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247828 w 2117435"/>
                        <a:gd name="connsiteY39" fmla="*/ 274410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331192 w 2117435"/>
                        <a:gd name="connsiteY39" fmla="*/ 177080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18400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10110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581064 w 2526007"/>
                        <a:gd name="connsiteY0" fmla="*/ 81505 h 1652252"/>
                        <a:gd name="connsiteX1" fmla="*/ 2227310 w 2526007"/>
                        <a:gd name="connsiteY1" fmla="*/ 0 h 1652252"/>
                        <a:gd name="connsiteX2" fmla="*/ 2206051 w 2526007"/>
                        <a:gd name="connsiteY2" fmla="*/ 263507 h 1652252"/>
                        <a:gd name="connsiteX3" fmla="*/ 1585191 w 2526007"/>
                        <a:gd name="connsiteY3" fmla="*/ 185166 h 1652252"/>
                        <a:gd name="connsiteX4" fmla="*/ 1578045 w 2526007"/>
                        <a:gd name="connsiteY4" fmla="*/ 227897 h 1652252"/>
                        <a:gd name="connsiteX5" fmla="*/ 1676893 w 2526007"/>
                        <a:gd name="connsiteY5" fmla="*/ 230186 h 1652252"/>
                        <a:gd name="connsiteX6" fmla="*/ 1681378 w 2526007"/>
                        <a:gd name="connsiteY6" fmla="*/ 274099 h 1652252"/>
                        <a:gd name="connsiteX7" fmla="*/ 1780499 w 2526007"/>
                        <a:gd name="connsiteY7" fmla="*/ 360836 h 1652252"/>
                        <a:gd name="connsiteX8" fmla="*/ 1773353 w 2526007"/>
                        <a:gd name="connsiteY8" fmla="*/ 441550 h 1652252"/>
                        <a:gd name="connsiteX9" fmla="*/ 1835282 w 2526007"/>
                        <a:gd name="connsiteY9" fmla="*/ 546003 h 1652252"/>
                        <a:gd name="connsiteX10" fmla="*/ 1940080 w 2526007"/>
                        <a:gd name="connsiteY10" fmla="*/ 624342 h 1652252"/>
                        <a:gd name="connsiteX11" fmla="*/ 2109189 w 2526007"/>
                        <a:gd name="connsiteY11" fmla="*/ 626717 h 1652252"/>
                        <a:gd name="connsiteX12" fmla="*/ 2473608 w 2526007"/>
                        <a:gd name="connsiteY12" fmla="*/ 970936 h 1652252"/>
                        <a:gd name="connsiteX13" fmla="*/ 2468843 w 2526007"/>
                        <a:gd name="connsiteY13" fmla="*/ 1407739 h 1652252"/>
                        <a:gd name="connsiteX14" fmla="*/ 2526007 w 2526007"/>
                        <a:gd name="connsiteY14" fmla="*/ 1410110 h 1652252"/>
                        <a:gd name="connsiteX15" fmla="*/ 2521243 w 2526007"/>
                        <a:gd name="connsiteY15" fmla="*/ 1652252 h 1652252"/>
                        <a:gd name="connsiteX16" fmla="*/ 1944844 w 2526007"/>
                        <a:gd name="connsiteY16" fmla="*/ 1640381 h 1652252"/>
                        <a:gd name="connsiteX17" fmla="*/ 1944844 w 2526007"/>
                        <a:gd name="connsiteY17" fmla="*/ 1405364 h 1652252"/>
                        <a:gd name="connsiteX18" fmla="*/ 1999626 w 2526007"/>
                        <a:gd name="connsiteY18" fmla="*/ 1400616 h 1652252"/>
                        <a:gd name="connsiteX19" fmla="*/ 1999626 w 2526007"/>
                        <a:gd name="connsiteY19" fmla="*/ 1289040 h 1652252"/>
                        <a:gd name="connsiteX20" fmla="*/ 1940080 w 2526007"/>
                        <a:gd name="connsiteY20" fmla="*/ 1215448 h 1652252"/>
                        <a:gd name="connsiteX21" fmla="*/ 1863862 w 2526007"/>
                        <a:gd name="connsiteY21" fmla="*/ 1215449 h 1652252"/>
                        <a:gd name="connsiteX22" fmla="*/ 1728099 w 2526007"/>
                        <a:gd name="connsiteY22" fmla="*/ 1289040 h 1652252"/>
                        <a:gd name="connsiteX23" fmla="*/ 1156465 w 2526007"/>
                        <a:gd name="connsiteY23" fmla="*/ 1293788 h 1652252"/>
                        <a:gd name="connsiteX24" fmla="*/ 1032608 w 2526007"/>
                        <a:gd name="connsiteY24" fmla="*/ 1210702 h 1652252"/>
                        <a:gd name="connsiteX25" fmla="*/ 701536 w 2526007"/>
                        <a:gd name="connsiteY25" fmla="*/ 1220196 h 1652252"/>
                        <a:gd name="connsiteX26" fmla="*/ 703917 w 2526007"/>
                        <a:gd name="connsiteY26" fmla="*/ 1291414 h 1652252"/>
                        <a:gd name="connsiteX27" fmla="*/ 0 w 2526007"/>
                        <a:gd name="connsiteY27" fmla="*/ 1289040 h 1652252"/>
                        <a:gd name="connsiteX28" fmla="*/ 408572 w 2526007"/>
                        <a:gd name="connsiteY28" fmla="*/ 531758 h 1652252"/>
                        <a:gd name="connsiteX29" fmla="*/ 696774 w 2526007"/>
                        <a:gd name="connsiteY29" fmla="*/ 527010 h 1652252"/>
                        <a:gd name="connsiteX30" fmla="*/ 696773 w 2526007"/>
                        <a:gd name="connsiteY30" fmla="*/ 621967 h 1652252"/>
                        <a:gd name="connsiteX31" fmla="*/ 939718 w 2526007"/>
                        <a:gd name="connsiteY31" fmla="*/ 612472 h 1652252"/>
                        <a:gd name="connsiteX32" fmla="*/ 1039754 w 2526007"/>
                        <a:gd name="connsiteY32" fmla="*/ 534133 h 1652252"/>
                        <a:gd name="connsiteX33" fmla="*/ 1101682 w 2526007"/>
                        <a:gd name="connsiteY33" fmla="*/ 441549 h 1652252"/>
                        <a:gd name="connsiteX34" fmla="*/ 1108827 w 2526007"/>
                        <a:gd name="connsiteY34" fmla="*/ 358462 h 1652252"/>
                        <a:gd name="connsiteX35" fmla="*/ 1196955 w 2526007"/>
                        <a:gd name="connsiteY35" fmla="*/ 277749 h 1652252"/>
                        <a:gd name="connsiteX36" fmla="*/ 1208863 w 2526007"/>
                        <a:gd name="connsiteY36" fmla="*/ 230270 h 1652252"/>
                        <a:gd name="connsiteX37" fmla="*/ 1299373 w 2526007"/>
                        <a:gd name="connsiteY37" fmla="*/ 225521 h 1652252"/>
                        <a:gd name="connsiteX38" fmla="*/ 1302647 w 2526007"/>
                        <a:gd name="connsiteY38" fmla="*/ 177959 h 1652252"/>
                        <a:gd name="connsiteX39" fmla="*/ 689745 w 2526007"/>
                        <a:gd name="connsiteY39" fmla="*/ 257793 h 1652252"/>
                        <a:gd name="connsiteX40" fmla="*/ 686452 w 2526007"/>
                        <a:gd name="connsiteY40" fmla="*/ 3 h 1652252"/>
                        <a:gd name="connsiteX41" fmla="*/ 1315470 w 2526007"/>
                        <a:gd name="connsiteY41" fmla="*/ 85551 h 1652252"/>
                        <a:gd name="connsiteX42" fmla="*/ 1308899 w 2526007"/>
                        <a:gd name="connsiteY42" fmla="*/ 26114 h 1652252"/>
                        <a:gd name="connsiteX43" fmla="*/ 1575662 w 2526007"/>
                        <a:gd name="connsiteY43" fmla="*/ 30860 h 1652252"/>
                        <a:gd name="connsiteX44" fmla="*/ 1581064 w 2526007"/>
                        <a:gd name="connsiteY44" fmla="*/ 81505 h 1652252"/>
                        <a:gd name="connsiteX0" fmla="*/ 1581064 w 2526007"/>
                        <a:gd name="connsiteY0" fmla="*/ 81505 h 1652252"/>
                        <a:gd name="connsiteX1" fmla="*/ 2227310 w 2526007"/>
                        <a:gd name="connsiteY1" fmla="*/ 0 h 1652252"/>
                        <a:gd name="connsiteX2" fmla="*/ 2206051 w 2526007"/>
                        <a:gd name="connsiteY2" fmla="*/ 263507 h 1652252"/>
                        <a:gd name="connsiteX3" fmla="*/ 1585191 w 2526007"/>
                        <a:gd name="connsiteY3" fmla="*/ 185166 h 1652252"/>
                        <a:gd name="connsiteX4" fmla="*/ 1578045 w 2526007"/>
                        <a:gd name="connsiteY4" fmla="*/ 227897 h 1652252"/>
                        <a:gd name="connsiteX5" fmla="*/ 1676893 w 2526007"/>
                        <a:gd name="connsiteY5" fmla="*/ 230186 h 1652252"/>
                        <a:gd name="connsiteX6" fmla="*/ 1681378 w 2526007"/>
                        <a:gd name="connsiteY6" fmla="*/ 274099 h 1652252"/>
                        <a:gd name="connsiteX7" fmla="*/ 1780499 w 2526007"/>
                        <a:gd name="connsiteY7" fmla="*/ 360836 h 1652252"/>
                        <a:gd name="connsiteX8" fmla="*/ 1773353 w 2526007"/>
                        <a:gd name="connsiteY8" fmla="*/ 441550 h 1652252"/>
                        <a:gd name="connsiteX9" fmla="*/ 1835282 w 2526007"/>
                        <a:gd name="connsiteY9" fmla="*/ 546003 h 1652252"/>
                        <a:gd name="connsiteX10" fmla="*/ 1940080 w 2526007"/>
                        <a:gd name="connsiteY10" fmla="*/ 624342 h 1652252"/>
                        <a:gd name="connsiteX11" fmla="*/ 2109189 w 2526007"/>
                        <a:gd name="connsiteY11" fmla="*/ 626717 h 1652252"/>
                        <a:gd name="connsiteX12" fmla="*/ 2473608 w 2526007"/>
                        <a:gd name="connsiteY12" fmla="*/ 970936 h 1652252"/>
                        <a:gd name="connsiteX13" fmla="*/ 2468843 w 2526007"/>
                        <a:gd name="connsiteY13" fmla="*/ 1407739 h 1652252"/>
                        <a:gd name="connsiteX14" fmla="*/ 2526007 w 2526007"/>
                        <a:gd name="connsiteY14" fmla="*/ 1410110 h 1652252"/>
                        <a:gd name="connsiteX15" fmla="*/ 2521243 w 2526007"/>
                        <a:gd name="connsiteY15" fmla="*/ 1652252 h 1652252"/>
                        <a:gd name="connsiteX16" fmla="*/ 1944844 w 2526007"/>
                        <a:gd name="connsiteY16" fmla="*/ 1640381 h 1652252"/>
                        <a:gd name="connsiteX17" fmla="*/ 1944844 w 2526007"/>
                        <a:gd name="connsiteY17" fmla="*/ 1405364 h 1652252"/>
                        <a:gd name="connsiteX18" fmla="*/ 1999626 w 2526007"/>
                        <a:gd name="connsiteY18" fmla="*/ 1400616 h 1652252"/>
                        <a:gd name="connsiteX19" fmla="*/ 1999626 w 2526007"/>
                        <a:gd name="connsiteY19" fmla="*/ 1289040 h 1652252"/>
                        <a:gd name="connsiteX20" fmla="*/ 1940080 w 2526007"/>
                        <a:gd name="connsiteY20" fmla="*/ 1215448 h 1652252"/>
                        <a:gd name="connsiteX21" fmla="*/ 1863862 w 2526007"/>
                        <a:gd name="connsiteY21" fmla="*/ 1215449 h 1652252"/>
                        <a:gd name="connsiteX22" fmla="*/ 1728099 w 2526007"/>
                        <a:gd name="connsiteY22" fmla="*/ 1289040 h 1652252"/>
                        <a:gd name="connsiteX23" fmla="*/ 1156465 w 2526007"/>
                        <a:gd name="connsiteY23" fmla="*/ 1293788 h 1652252"/>
                        <a:gd name="connsiteX24" fmla="*/ 1032608 w 2526007"/>
                        <a:gd name="connsiteY24" fmla="*/ 1210702 h 1652252"/>
                        <a:gd name="connsiteX25" fmla="*/ 701536 w 2526007"/>
                        <a:gd name="connsiteY25" fmla="*/ 1220196 h 1652252"/>
                        <a:gd name="connsiteX26" fmla="*/ 703917 w 2526007"/>
                        <a:gd name="connsiteY26" fmla="*/ 1291414 h 1652252"/>
                        <a:gd name="connsiteX27" fmla="*/ 0 w 2526007"/>
                        <a:gd name="connsiteY27" fmla="*/ 1289040 h 1652252"/>
                        <a:gd name="connsiteX28" fmla="*/ 118357 w 2526007"/>
                        <a:gd name="connsiteY28" fmla="*/ 531758 h 1652252"/>
                        <a:gd name="connsiteX29" fmla="*/ 696774 w 2526007"/>
                        <a:gd name="connsiteY29" fmla="*/ 527010 h 1652252"/>
                        <a:gd name="connsiteX30" fmla="*/ 696773 w 2526007"/>
                        <a:gd name="connsiteY30" fmla="*/ 621967 h 1652252"/>
                        <a:gd name="connsiteX31" fmla="*/ 939718 w 2526007"/>
                        <a:gd name="connsiteY31" fmla="*/ 612472 h 1652252"/>
                        <a:gd name="connsiteX32" fmla="*/ 1039754 w 2526007"/>
                        <a:gd name="connsiteY32" fmla="*/ 534133 h 1652252"/>
                        <a:gd name="connsiteX33" fmla="*/ 1101682 w 2526007"/>
                        <a:gd name="connsiteY33" fmla="*/ 441549 h 1652252"/>
                        <a:gd name="connsiteX34" fmla="*/ 1108827 w 2526007"/>
                        <a:gd name="connsiteY34" fmla="*/ 358462 h 1652252"/>
                        <a:gd name="connsiteX35" fmla="*/ 1196955 w 2526007"/>
                        <a:gd name="connsiteY35" fmla="*/ 277749 h 1652252"/>
                        <a:gd name="connsiteX36" fmla="*/ 1208863 w 2526007"/>
                        <a:gd name="connsiteY36" fmla="*/ 230270 h 1652252"/>
                        <a:gd name="connsiteX37" fmla="*/ 1299373 w 2526007"/>
                        <a:gd name="connsiteY37" fmla="*/ 225521 h 1652252"/>
                        <a:gd name="connsiteX38" fmla="*/ 1302647 w 2526007"/>
                        <a:gd name="connsiteY38" fmla="*/ 177959 h 1652252"/>
                        <a:gd name="connsiteX39" fmla="*/ 689745 w 2526007"/>
                        <a:gd name="connsiteY39" fmla="*/ 257793 h 1652252"/>
                        <a:gd name="connsiteX40" fmla="*/ 686452 w 2526007"/>
                        <a:gd name="connsiteY40" fmla="*/ 3 h 1652252"/>
                        <a:gd name="connsiteX41" fmla="*/ 1315470 w 2526007"/>
                        <a:gd name="connsiteY41" fmla="*/ 85551 h 1652252"/>
                        <a:gd name="connsiteX42" fmla="*/ 1308899 w 2526007"/>
                        <a:gd name="connsiteY42" fmla="*/ 26114 h 1652252"/>
                        <a:gd name="connsiteX43" fmla="*/ 1575662 w 2526007"/>
                        <a:gd name="connsiteY43" fmla="*/ 30860 h 1652252"/>
                        <a:gd name="connsiteX44" fmla="*/ 1581064 w 2526007"/>
                        <a:gd name="connsiteY44" fmla="*/ 81505 h 1652252"/>
                        <a:gd name="connsiteX0" fmla="*/ 1642625 w 2587568"/>
                        <a:gd name="connsiteY0" fmla="*/ 81505 h 1652252"/>
                        <a:gd name="connsiteX1" fmla="*/ 2288871 w 2587568"/>
                        <a:gd name="connsiteY1" fmla="*/ 0 h 1652252"/>
                        <a:gd name="connsiteX2" fmla="*/ 2267612 w 2587568"/>
                        <a:gd name="connsiteY2" fmla="*/ 263507 h 1652252"/>
                        <a:gd name="connsiteX3" fmla="*/ 1646752 w 2587568"/>
                        <a:gd name="connsiteY3" fmla="*/ 185166 h 1652252"/>
                        <a:gd name="connsiteX4" fmla="*/ 1639606 w 2587568"/>
                        <a:gd name="connsiteY4" fmla="*/ 227897 h 1652252"/>
                        <a:gd name="connsiteX5" fmla="*/ 1738454 w 2587568"/>
                        <a:gd name="connsiteY5" fmla="*/ 230186 h 1652252"/>
                        <a:gd name="connsiteX6" fmla="*/ 1742939 w 2587568"/>
                        <a:gd name="connsiteY6" fmla="*/ 274099 h 1652252"/>
                        <a:gd name="connsiteX7" fmla="*/ 1842060 w 2587568"/>
                        <a:gd name="connsiteY7" fmla="*/ 360836 h 1652252"/>
                        <a:gd name="connsiteX8" fmla="*/ 1834914 w 2587568"/>
                        <a:gd name="connsiteY8" fmla="*/ 441550 h 1652252"/>
                        <a:gd name="connsiteX9" fmla="*/ 1896843 w 2587568"/>
                        <a:gd name="connsiteY9" fmla="*/ 546003 h 1652252"/>
                        <a:gd name="connsiteX10" fmla="*/ 2001641 w 2587568"/>
                        <a:gd name="connsiteY10" fmla="*/ 624342 h 1652252"/>
                        <a:gd name="connsiteX11" fmla="*/ 2170750 w 2587568"/>
                        <a:gd name="connsiteY11" fmla="*/ 626717 h 1652252"/>
                        <a:gd name="connsiteX12" fmla="*/ 2535169 w 2587568"/>
                        <a:gd name="connsiteY12" fmla="*/ 970936 h 1652252"/>
                        <a:gd name="connsiteX13" fmla="*/ 2530404 w 2587568"/>
                        <a:gd name="connsiteY13" fmla="*/ 1407739 h 1652252"/>
                        <a:gd name="connsiteX14" fmla="*/ 2587568 w 2587568"/>
                        <a:gd name="connsiteY14" fmla="*/ 1410110 h 1652252"/>
                        <a:gd name="connsiteX15" fmla="*/ 2582804 w 2587568"/>
                        <a:gd name="connsiteY15" fmla="*/ 1652252 h 1652252"/>
                        <a:gd name="connsiteX16" fmla="*/ 2006405 w 2587568"/>
                        <a:gd name="connsiteY16" fmla="*/ 1640381 h 1652252"/>
                        <a:gd name="connsiteX17" fmla="*/ 2006405 w 2587568"/>
                        <a:gd name="connsiteY17" fmla="*/ 1405364 h 1652252"/>
                        <a:gd name="connsiteX18" fmla="*/ 2061187 w 2587568"/>
                        <a:gd name="connsiteY18" fmla="*/ 1400616 h 1652252"/>
                        <a:gd name="connsiteX19" fmla="*/ 2061187 w 2587568"/>
                        <a:gd name="connsiteY19" fmla="*/ 1289040 h 1652252"/>
                        <a:gd name="connsiteX20" fmla="*/ 2001641 w 2587568"/>
                        <a:gd name="connsiteY20" fmla="*/ 1215448 h 1652252"/>
                        <a:gd name="connsiteX21" fmla="*/ 1925423 w 2587568"/>
                        <a:gd name="connsiteY21" fmla="*/ 1215449 h 1652252"/>
                        <a:gd name="connsiteX22" fmla="*/ 1789660 w 2587568"/>
                        <a:gd name="connsiteY22" fmla="*/ 1289040 h 1652252"/>
                        <a:gd name="connsiteX23" fmla="*/ 1218026 w 2587568"/>
                        <a:gd name="connsiteY23" fmla="*/ 1293788 h 1652252"/>
                        <a:gd name="connsiteX24" fmla="*/ 1094169 w 2587568"/>
                        <a:gd name="connsiteY24" fmla="*/ 1210702 h 1652252"/>
                        <a:gd name="connsiteX25" fmla="*/ 763097 w 2587568"/>
                        <a:gd name="connsiteY25" fmla="*/ 1220196 h 1652252"/>
                        <a:gd name="connsiteX26" fmla="*/ 765478 w 2587568"/>
                        <a:gd name="connsiteY26" fmla="*/ 1291414 h 1652252"/>
                        <a:gd name="connsiteX27" fmla="*/ 0 w 2587568"/>
                        <a:gd name="connsiteY27" fmla="*/ 1271510 h 1652252"/>
                        <a:gd name="connsiteX28" fmla="*/ 179918 w 2587568"/>
                        <a:gd name="connsiteY28" fmla="*/ 531758 h 1652252"/>
                        <a:gd name="connsiteX29" fmla="*/ 758335 w 2587568"/>
                        <a:gd name="connsiteY29" fmla="*/ 527010 h 1652252"/>
                        <a:gd name="connsiteX30" fmla="*/ 758334 w 2587568"/>
                        <a:gd name="connsiteY30" fmla="*/ 621967 h 1652252"/>
                        <a:gd name="connsiteX31" fmla="*/ 1001279 w 2587568"/>
                        <a:gd name="connsiteY31" fmla="*/ 612472 h 1652252"/>
                        <a:gd name="connsiteX32" fmla="*/ 1101315 w 2587568"/>
                        <a:gd name="connsiteY32" fmla="*/ 534133 h 1652252"/>
                        <a:gd name="connsiteX33" fmla="*/ 1163243 w 2587568"/>
                        <a:gd name="connsiteY33" fmla="*/ 441549 h 1652252"/>
                        <a:gd name="connsiteX34" fmla="*/ 1170388 w 2587568"/>
                        <a:gd name="connsiteY34" fmla="*/ 358462 h 1652252"/>
                        <a:gd name="connsiteX35" fmla="*/ 1258516 w 2587568"/>
                        <a:gd name="connsiteY35" fmla="*/ 277749 h 1652252"/>
                        <a:gd name="connsiteX36" fmla="*/ 1270424 w 2587568"/>
                        <a:gd name="connsiteY36" fmla="*/ 230270 h 1652252"/>
                        <a:gd name="connsiteX37" fmla="*/ 1360934 w 2587568"/>
                        <a:gd name="connsiteY37" fmla="*/ 225521 h 1652252"/>
                        <a:gd name="connsiteX38" fmla="*/ 1364208 w 2587568"/>
                        <a:gd name="connsiteY38" fmla="*/ 177959 h 1652252"/>
                        <a:gd name="connsiteX39" fmla="*/ 751306 w 2587568"/>
                        <a:gd name="connsiteY39" fmla="*/ 257793 h 1652252"/>
                        <a:gd name="connsiteX40" fmla="*/ 748013 w 2587568"/>
                        <a:gd name="connsiteY40" fmla="*/ 3 h 1652252"/>
                        <a:gd name="connsiteX41" fmla="*/ 1377031 w 2587568"/>
                        <a:gd name="connsiteY41" fmla="*/ 85551 h 1652252"/>
                        <a:gd name="connsiteX42" fmla="*/ 1370460 w 2587568"/>
                        <a:gd name="connsiteY42" fmla="*/ 26114 h 1652252"/>
                        <a:gd name="connsiteX43" fmla="*/ 1637223 w 2587568"/>
                        <a:gd name="connsiteY43" fmla="*/ 30860 h 1652252"/>
                        <a:gd name="connsiteX44" fmla="*/ 1642625 w 2587568"/>
                        <a:gd name="connsiteY44" fmla="*/ 81505 h 1652252"/>
                        <a:gd name="connsiteX0" fmla="*/ 1669008 w 2613951"/>
                        <a:gd name="connsiteY0" fmla="*/ 81505 h 1652252"/>
                        <a:gd name="connsiteX1" fmla="*/ 2315254 w 2613951"/>
                        <a:gd name="connsiteY1" fmla="*/ 0 h 1652252"/>
                        <a:gd name="connsiteX2" fmla="*/ 2293995 w 2613951"/>
                        <a:gd name="connsiteY2" fmla="*/ 263507 h 1652252"/>
                        <a:gd name="connsiteX3" fmla="*/ 1673135 w 2613951"/>
                        <a:gd name="connsiteY3" fmla="*/ 185166 h 1652252"/>
                        <a:gd name="connsiteX4" fmla="*/ 1665989 w 2613951"/>
                        <a:gd name="connsiteY4" fmla="*/ 227897 h 1652252"/>
                        <a:gd name="connsiteX5" fmla="*/ 1764837 w 2613951"/>
                        <a:gd name="connsiteY5" fmla="*/ 230186 h 1652252"/>
                        <a:gd name="connsiteX6" fmla="*/ 1769322 w 2613951"/>
                        <a:gd name="connsiteY6" fmla="*/ 274099 h 1652252"/>
                        <a:gd name="connsiteX7" fmla="*/ 1868443 w 2613951"/>
                        <a:gd name="connsiteY7" fmla="*/ 360836 h 1652252"/>
                        <a:gd name="connsiteX8" fmla="*/ 1861297 w 2613951"/>
                        <a:gd name="connsiteY8" fmla="*/ 441550 h 1652252"/>
                        <a:gd name="connsiteX9" fmla="*/ 1923226 w 2613951"/>
                        <a:gd name="connsiteY9" fmla="*/ 546003 h 1652252"/>
                        <a:gd name="connsiteX10" fmla="*/ 2028024 w 2613951"/>
                        <a:gd name="connsiteY10" fmla="*/ 624342 h 1652252"/>
                        <a:gd name="connsiteX11" fmla="*/ 2197133 w 2613951"/>
                        <a:gd name="connsiteY11" fmla="*/ 626717 h 1652252"/>
                        <a:gd name="connsiteX12" fmla="*/ 2561552 w 2613951"/>
                        <a:gd name="connsiteY12" fmla="*/ 970936 h 1652252"/>
                        <a:gd name="connsiteX13" fmla="*/ 2556787 w 2613951"/>
                        <a:gd name="connsiteY13" fmla="*/ 1407739 h 1652252"/>
                        <a:gd name="connsiteX14" fmla="*/ 2613951 w 2613951"/>
                        <a:gd name="connsiteY14" fmla="*/ 1410110 h 1652252"/>
                        <a:gd name="connsiteX15" fmla="*/ 2609187 w 2613951"/>
                        <a:gd name="connsiteY15" fmla="*/ 1652252 h 1652252"/>
                        <a:gd name="connsiteX16" fmla="*/ 2032788 w 2613951"/>
                        <a:gd name="connsiteY16" fmla="*/ 1640381 h 1652252"/>
                        <a:gd name="connsiteX17" fmla="*/ 2032788 w 2613951"/>
                        <a:gd name="connsiteY17" fmla="*/ 1405364 h 1652252"/>
                        <a:gd name="connsiteX18" fmla="*/ 2087570 w 2613951"/>
                        <a:gd name="connsiteY18" fmla="*/ 1400616 h 1652252"/>
                        <a:gd name="connsiteX19" fmla="*/ 2087570 w 2613951"/>
                        <a:gd name="connsiteY19" fmla="*/ 1289040 h 1652252"/>
                        <a:gd name="connsiteX20" fmla="*/ 2028024 w 2613951"/>
                        <a:gd name="connsiteY20" fmla="*/ 1215448 h 1652252"/>
                        <a:gd name="connsiteX21" fmla="*/ 1951806 w 2613951"/>
                        <a:gd name="connsiteY21" fmla="*/ 1215449 h 1652252"/>
                        <a:gd name="connsiteX22" fmla="*/ 1816043 w 2613951"/>
                        <a:gd name="connsiteY22" fmla="*/ 1289040 h 1652252"/>
                        <a:gd name="connsiteX23" fmla="*/ 1244409 w 2613951"/>
                        <a:gd name="connsiteY23" fmla="*/ 1293788 h 1652252"/>
                        <a:gd name="connsiteX24" fmla="*/ 1120552 w 2613951"/>
                        <a:gd name="connsiteY24" fmla="*/ 1210702 h 1652252"/>
                        <a:gd name="connsiteX25" fmla="*/ 789480 w 2613951"/>
                        <a:gd name="connsiteY25" fmla="*/ 1220196 h 1652252"/>
                        <a:gd name="connsiteX26" fmla="*/ 791861 w 2613951"/>
                        <a:gd name="connsiteY26" fmla="*/ 1291414 h 1652252"/>
                        <a:gd name="connsiteX27" fmla="*/ 0 w 2613951"/>
                        <a:gd name="connsiteY27" fmla="*/ 1271510 h 1652252"/>
                        <a:gd name="connsiteX28" fmla="*/ 206301 w 2613951"/>
                        <a:gd name="connsiteY28" fmla="*/ 531758 h 1652252"/>
                        <a:gd name="connsiteX29" fmla="*/ 784718 w 2613951"/>
                        <a:gd name="connsiteY29" fmla="*/ 527010 h 1652252"/>
                        <a:gd name="connsiteX30" fmla="*/ 784717 w 2613951"/>
                        <a:gd name="connsiteY30" fmla="*/ 621967 h 1652252"/>
                        <a:gd name="connsiteX31" fmla="*/ 1027662 w 2613951"/>
                        <a:gd name="connsiteY31" fmla="*/ 612472 h 1652252"/>
                        <a:gd name="connsiteX32" fmla="*/ 1127698 w 2613951"/>
                        <a:gd name="connsiteY32" fmla="*/ 534133 h 1652252"/>
                        <a:gd name="connsiteX33" fmla="*/ 1189626 w 2613951"/>
                        <a:gd name="connsiteY33" fmla="*/ 441549 h 1652252"/>
                        <a:gd name="connsiteX34" fmla="*/ 1196771 w 2613951"/>
                        <a:gd name="connsiteY34" fmla="*/ 358462 h 1652252"/>
                        <a:gd name="connsiteX35" fmla="*/ 1284899 w 2613951"/>
                        <a:gd name="connsiteY35" fmla="*/ 277749 h 1652252"/>
                        <a:gd name="connsiteX36" fmla="*/ 1296807 w 2613951"/>
                        <a:gd name="connsiteY36" fmla="*/ 230270 h 1652252"/>
                        <a:gd name="connsiteX37" fmla="*/ 1387317 w 2613951"/>
                        <a:gd name="connsiteY37" fmla="*/ 225521 h 1652252"/>
                        <a:gd name="connsiteX38" fmla="*/ 1390591 w 2613951"/>
                        <a:gd name="connsiteY38" fmla="*/ 177959 h 1652252"/>
                        <a:gd name="connsiteX39" fmla="*/ 777689 w 2613951"/>
                        <a:gd name="connsiteY39" fmla="*/ 257793 h 1652252"/>
                        <a:gd name="connsiteX40" fmla="*/ 774396 w 2613951"/>
                        <a:gd name="connsiteY40" fmla="*/ 3 h 1652252"/>
                        <a:gd name="connsiteX41" fmla="*/ 1403414 w 2613951"/>
                        <a:gd name="connsiteY41" fmla="*/ 85551 h 1652252"/>
                        <a:gd name="connsiteX42" fmla="*/ 1396843 w 2613951"/>
                        <a:gd name="connsiteY42" fmla="*/ 26114 h 1652252"/>
                        <a:gd name="connsiteX43" fmla="*/ 1663606 w 2613951"/>
                        <a:gd name="connsiteY43" fmla="*/ 30860 h 1652252"/>
                        <a:gd name="connsiteX44" fmla="*/ 1669008 w 2613951"/>
                        <a:gd name="connsiteY44" fmla="*/ 81505 h 1652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613951" h="1652252">
                          <a:moveTo>
                            <a:pt x="1669008" y="81505"/>
                          </a:moveTo>
                          <a:lnTo>
                            <a:pt x="2315254" y="0"/>
                          </a:lnTo>
                          <a:cubicBezTo>
                            <a:pt x="2451078" y="44314"/>
                            <a:pt x="2486862" y="216820"/>
                            <a:pt x="2293995" y="263507"/>
                          </a:cubicBezTo>
                          <a:cubicBezTo>
                            <a:pt x="2224393" y="264298"/>
                            <a:pt x="1742737" y="184375"/>
                            <a:pt x="1673135" y="185166"/>
                          </a:cubicBezTo>
                          <a:lnTo>
                            <a:pt x="1665989" y="227897"/>
                          </a:lnTo>
                          <a:lnTo>
                            <a:pt x="1764837" y="230186"/>
                          </a:lnTo>
                          <a:lnTo>
                            <a:pt x="1769322" y="274099"/>
                          </a:lnTo>
                          <a:lnTo>
                            <a:pt x="1868443" y="360836"/>
                          </a:lnTo>
                          <a:lnTo>
                            <a:pt x="1861297" y="441550"/>
                          </a:lnTo>
                          <a:cubicBezTo>
                            <a:pt x="1898613" y="466872"/>
                            <a:pt x="1916875" y="475576"/>
                            <a:pt x="1923226" y="546003"/>
                          </a:cubicBezTo>
                          <a:cubicBezTo>
                            <a:pt x="1967686" y="585568"/>
                            <a:pt x="1971655" y="612472"/>
                            <a:pt x="2028024" y="624342"/>
                          </a:cubicBezTo>
                          <a:lnTo>
                            <a:pt x="2197133" y="626717"/>
                          </a:lnTo>
                          <a:cubicBezTo>
                            <a:pt x="2313843" y="655205"/>
                            <a:pt x="2530589" y="674195"/>
                            <a:pt x="2561552" y="970936"/>
                          </a:cubicBezTo>
                          <a:cubicBezTo>
                            <a:pt x="2559964" y="1116537"/>
                            <a:pt x="2558375" y="1262138"/>
                            <a:pt x="2556787" y="1407739"/>
                          </a:cubicBezTo>
                          <a:lnTo>
                            <a:pt x="2613951" y="1410110"/>
                          </a:lnTo>
                          <a:lnTo>
                            <a:pt x="2609187" y="1652252"/>
                          </a:lnTo>
                          <a:lnTo>
                            <a:pt x="2032788" y="1640381"/>
                          </a:lnTo>
                          <a:lnTo>
                            <a:pt x="2032788" y="1405364"/>
                          </a:lnTo>
                          <a:lnTo>
                            <a:pt x="2087570" y="1400616"/>
                          </a:lnTo>
                          <a:lnTo>
                            <a:pt x="2087570" y="1289040"/>
                          </a:lnTo>
                          <a:cubicBezTo>
                            <a:pt x="2080423" y="1224946"/>
                            <a:pt x="2078043" y="1239187"/>
                            <a:pt x="2028024" y="1215448"/>
                          </a:cubicBezTo>
                          <a:lnTo>
                            <a:pt x="1951806" y="1215449"/>
                          </a:lnTo>
                          <a:cubicBezTo>
                            <a:pt x="1898612" y="1255804"/>
                            <a:pt x="1966891" y="1286666"/>
                            <a:pt x="1816043" y="1289040"/>
                          </a:cubicBezTo>
                          <a:lnTo>
                            <a:pt x="1244409" y="1293788"/>
                          </a:lnTo>
                          <a:cubicBezTo>
                            <a:pt x="1157075" y="1286666"/>
                            <a:pt x="1117376" y="1253433"/>
                            <a:pt x="1120552" y="1210702"/>
                          </a:cubicBezTo>
                          <a:lnTo>
                            <a:pt x="789480" y="1220196"/>
                          </a:lnTo>
                          <a:cubicBezTo>
                            <a:pt x="790274" y="1243935"/>
                            <a:pt x="791067" y="1267675"/>
                            <a:pt x="791861" y="1291414"/>
                          </a:cubicBezTo>
                          <a:lnTo>
                            <a:pt x="0" y="1271510"/>
                          </a:lnTo>
                          <a:lnTo>
                            <a:pt x="206301" y="531758"/>
                          </a:lnTo>
                          <a:lnTo>
                            <a:pt x="784718" y="527010"/>
                          </a:lnTo>
                          <a:cubicBezTo>
                            <a:pt x="784718" y="558662"/>
                            <a:pt x="784717" y="590315"/>
                            <a:pt x="784717" y="621967"/>
                          </a:cubicBezTo>
                          <a:lnTo>
                            <a:pt x="1027662" y="612472"/>
                          </a:lnTo>
                          <a:cubicBezTo>
                            <a:pt x="1104674" y="593480"/>
                            <a:pt x="1086413" y="605351"/>
                            <a:pt x="1127698" y="534133"/>
                          </a:cubicBezTo>
                          <a:cubicBezTo>
                            <a:pt x="1137622" y="492986"/>
                            <a:pt x="1145562" y="463706"/>
                            <a:pt x="1189626" y="441549"/>
                          </a:cubicBezTo>
                          <a:cubicBezTo>
                            <a:pt x="1205108" y="417018"/>
                            <a:pt x="1182480" y="381805"/>
                            <a:pt x="1196771" y="358462"/>
                          </a:cubicBezTo>
                          <a:lnTo>
                            <a:pt x="1284899" y="277749"/>
                          </a:lnTo>
                          <a:cubicBezTo>
                            <a:pt x="1295220" y="268253"/>
                            <a:pt x="1286486" y="239766"/>
                            <a:pt x="1296807" y="230270"/>
                          </a:cubicBezTo>
                          <a:cubicBezTo>
                            <a:pt x="1315068" y="223148"/>
                            <a:pt x="1369056" y="232643"/>
                            <a:pt x="1387317" y="225521"/>
                          </a:cubicBezTo>
                          <a:lnTo>
                            <a:pt x="1390591" y="177959"/>
                          </a:lnTo>
                          <a:lnTo>
                            <a:pt x="777689" y="257793"/>
                          </a:lnTo>
                          <a:cubicBezTo>
                            <a:pt x="517767" y="158411"/>
                            <a:pt x="684192" y="2054"/>
                            <a:pt x="774396" y="3"/>
                          </a:cubicBezTo>
                          <a:lnTo>
                            <a:pt x="1403414" y="85551"/>
                          </a:lnTo>
                          <a:lnTo>
                            <a:pt x="1396843" y="26114"/>
                          </a:lnTo>
                          <a:cubicBezTo>
                            <a:pt x="1467203" y="-5159"/>
                            <a:pt x="1599984" y="-12399"/>
                            <a:pt x="1663606" y="30860"/>
                          </a:cubicBezTo>
                          <a:lnTo>
                            <a:pt x="1669008" y="81505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34" name="Straight Connector 33"/>
                    <p:cNvCxnSpPr>
                      <a:stCxn id="33" idx="29"/>
                      <a:endCxn id="33" idx="26"/>
                    </p:cNvCxnSpPr>
                    <p:nvPr/>
                  </p:nvCxnSpPr>
                  <p:spPr>
                    <a:xfrm>
                      <a:off x="3626644" y="2776537"/>
                      <a:ext cx="7141" cy="766763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>
                      <a:stCxn id="33" idx="14"/>
                    </p:cNvCxnSpPr>
                    <p:nvPr/>
                  </p:nvCxnSpPr>
                  <p:spPr>
                    <a:xfrm flipH="1" flipV="1">
                      <a:off x="4874420" y="3657601"/>
                      <a:ext cx="581022" cy="4762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>
                      <a:stCxn id="33" idx="7"/>
                    </p:cNvCxnSpPr>
                    <p:nvPr/>
                  </p:nvCxnSpPr>
                  <p:spPr>
                    <a:xfrm flipH="1">
                      <a:off x="4031067" y="2609851"/>
                      <a:ext cx="679044" cy="1508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30" name="Picture 8" descr="C:\Documents and Settings\IOgata1\Local Settings\Temporary Internet Files\Content.IE5\SG2QHJH3\MC900441753[1]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 l="22222" t="63889" r="43056"/>
                <a:stretch>
                  <a:fillRect/>
                </a:stretch>
              </p:blipFill>
              <p:spPr bwMode="auto">
                <a:xfrm>
                  <a:off x="2953050" y="3282807"/>
                  <a:ext cx="155331" cy="161544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28" name="TextBox 9"/>
              <p:cNvSpPr txBox="1">
                <a:spLocks noChangeArrowheads="1"/>
              </p:cNvSpPr>
              <p:nvPr/>
            </p:nvSpPr>
            <p:spPr bwMode="auto">
              <a:xfrm>
                <a:off x="6515553" y="3252680"/>
                <a:ext cx="6858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FF0000"/>
                    </a:solidFill>
                  </a:rPr>
                  <a:t>Streets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27785" y="1251470"/>
            <a:ext cx="6248348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Few Considerations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24175" y="1131590"/>
            <a:ext cx="1591642" cy="1948764"/>
            <a:chOff x="2080678" y="412656"/>
            <a:chExt cx="4248485" cy="559132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9698">
              <a:off x="2080678" y="1559057"/>
              <a:ext cx="2406789" cy="209074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7640"/>
            <a:stretch/>
          </p:blipFill>
          <p:spPr>
            <a:xfrm>
              <a:off x="2499035" y="3105509"/>
              <a:ext cx="3830128" cy="2898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=""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441" y="412656"/>
              <a:ext cx="3445315" cy="374490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412796" y="1942040"/>
            <a:ext cx="5694123" cy="64633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climate change has altered weather patterns	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1275" y="2747955"/>
            <a:ext cx="6037166" cy="646331"/>
          </a:xfrm>
          <a:prstGeom prst="rect">
            <a:avLst/>
          </a:prstGeom>
          <a:solidFill>
            <a:srgbClr val="0070C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</a:t>
            </a:r>
            <a:r>
              <a:rPr lang="en-US" b="1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stormwater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infrastructure standards changing    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679" y="2070139"/>
            <a:ext cx="1831754" cy="3215995"/>
            <a:chOff x="-5679" y="2070139"/>
            <a:chExt cx="1831754" cy="3215995"/>
          </a:xfrm>
        </p:grpSpPr>
        <p:pic>
          <p:nvPicPr>
            <p:cNvPr id="50" name="Picture 2" descr="http://hubpic.com/wp-content/uploads/2011/04/Water-symbol-Vector-02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33" r="54890" b="51819"/>
            <a:stretch>
              <a:fillRect/>
            </a:stretch>
          </p:blipFill>
          <p:spPr bwMode="auto">
            <a:xfrm>
              <a:off x="0" y="2070139"/>
              <a:ext cx="1826075" cy="303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U:\Data\urban heat isalnd\City Workshop\2014\brochure pics\Splash.jpg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679" y="4515966"/>
              <a:ext cx="1600458" cy="770168"/>
            </a:xfrm>
            <a:prstGeom prst="rect">
              <a:avLst/>
            </a:prstGeom>
            <a:noFill/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69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839088" y="1988882"/>
            <a:ext cx="1389909" cy="1450522"/>
            <a:chOff x="4119629" y="2260068"/>
            <a:chExt cx="1606820" cy="1463939"/>
          </a:xfrm>
        </p:grpSpPr>
        <p:pic>
          <p:nvPicPr>
            <p:cNvPr id="23" name="Picture 2" descr="https://encrypted-tbn2.gstatic.com/images?q=tbn:ANd9GcT0ZKNhsnjSqE7Z0kOudF4VDIVS1nEs-ExEJPsxonFFk6DnBuWE8fC2muc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35" y1="68468" x2="10135" y2="68468"/>
                          <a14:foregroundMark x1="39189" y1="81081" x2="39189" y2="810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41" y="2260068"/>
              <a:ext cx="1472908" cy="9848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4119629" y="3022856"/>
              <a:ext cx="962286" cy="701151"/>
              <a:chOff x="6441053" y="3098332"/>
              <a:chExt cx="760300" cy="701151"/>
            </a:xfrm>
          </p:grpSpPr>
          <p:grpSp>
            <p:nvGrpSpPr>
              <p:cNvPr id="27" name="Group 26"/>
              <p:cNvGrpSpPr/>
              <p:nvPr/>
            </p:nvGrpSpPr>
            <p:grpSpPr>
              <a:xfrm flipH="1">
                <a:off x="6441053" y="3098332"/>
                <a:ext cx="669981" cy="701151"/>
                <a:chOff x="2438400" y="2743200"/>
                <a:chExt cx="669981" cy="701151"/>
              </a:xfrm>
            </p:grpSpPr>
            <p:grpSp>
              <p:nvGrpSpPr>
                <p:cNvPr id="29" name="Group 326"/>
                <p:cNvGrpSpPr/>
                <p:nvPr/>
              </p:nvGrpSpPr>
              <p:grpSpPr>
                <a:xfrm flipH="1">
                  <a:off x="2438400" y="2743200"/>
                  <a:ext cx="609600" cy="541072"/>
                  <a:chOff x="990600" y="2590800"/>
                  <a:chExt cx="609600" cy="541072"/>
                </a:xfrm>
              </p:grpSpPr>
              <p:grpSp>
                <p:nvGrpSpPr>
                  <p:cNvPr id="3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066800" y="2590800"/>
                    <a:ext cx="533400" cy="533400"/>
                    <a:chOff x="3274035" y="2009097"/>
                    <a:chExt cx="2018884" cy="1634313"/>
                  </a:xfrm>
                </p:grpSpPr>
                <p:sp>
                  <p:nvSpPr>
                    <p:cNvPr id="37" name="Freeform 36"/>
                    <p:cNvSpPr/>
                    <p:nvPr/>
                  </p:nvSpPr>
                  <p:spPr>
                    <a:xfrm>
                      <a:off x="3287636" y="2259783"/>
                      <a:ext cx="2001397" cy="1383627"/>
                    </a:xfrm>
                    <a:custGeom>
                      <a:avLst/>
                      <a:gdLst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538654"/>
                        <a:gd name="connsiteX1" fmla="*/ 369276 w 1705707"/>
                        <a:gd name="connsiteY1" fmla="*/ 1538654 h 1538654"/>
                        <a:gd name="connsiteX2" fmla="*/ 1362807 w 1705707"/>
                        <a:gd name="connsiteY2" fmla="*/ 1512277 h 1538654"/>
                        <a:gd name="connsiteX3" fmla="*/ 1705707 w 1705707"/>
                        <a:gd name="connsiteY3" fmla="*/ 43961 h 1538654"/>
                        <a:gd name="connsiteX0" fmla="*/ 0 w 1705707"/>
                        <a:gd name="connsiteY0" fmla="*/ 0 h 1713979"/>
                        <a:gd name="connsiteX1" fmla="*/ 369276 w 1705707"/>
                        <a:gd name="connsiteY1" fmla="*/ 1538654 h 1713979"/>
                        <a:gd name="connsiteX2" fmla="*/ 1362807 w 1705707"/>
                        <a:gd name="connsiteY2" fmla="*/ 1512277 h 1713979"/>
                        <a:gd name="connsiteX3" fmla="*/ 1705707 w 1705707"/>
                        <a:gd name="connsiteY3" fmla="*/ 43961 h 1713979"/>
                        <a:gd name="connsiteX0" fmla="*/ 0 w 1684276"/>
                        <a:gd name="connsiteY0" fmla="*/ 0 h 1706835"/>
                        <a:gd name="connsiteX1" fmla="*/ 347845 w 1684276"/>
                        <a:gd name="connsiteY1" fmla="*/ 1531510 h 1706835"/>
                        <a:gd name="connsiteX2" fmla="*/ 1341376 w 1684276"/>
                        <a:gd name="connsiteY2" fmla="*/ 1505133 h 1706835"/>
                        <a:gd name="connsiteX3" fmla="*/ 1684276 w 1684276"/>
                        <a:gd name="connsiteY3" fmla="*/ 36817 h 1706835"/>
                        <a:gd name="connsiteX0" fmla="*/ 0 w 1686657"/>
                        <a:gd name="connsiteY0" fmla="*/ 0 h 1706835"/>
                        <a:gd name="connsiteX1" fmla="*/ 347845 w 1686657"/>
                        <a:gd name="connsiteY1" fmla="*/ 1531510 h 1706835"/>
                        <a:gd name="connsiteX2" fmla="*/ 1341376 w 1686657"/>
                        <a:gd name="connsiteY2" fmla="*/ 1505133 h 1706835"/>
                        <a:gd name="connsiteX3" fmla="*/ 1686657 w 1686657"/>
                        <a:gd name="connsiteY3" fmla="*/ 17767 h 1706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86657" h="1706835">
                          <a:moveTo>
                            <a:pt x="0" y="0"/>
                          </a:moveTo>
                          <a:lnTo>
                            <a:pt x="347845" y="1531510"/>
                          </a:lnTo>
                          <a:cubicBezTo>
                            <a:pt x="574979" y="1783556"/>
                            <a:pt x="1118638" y="1754249"/>
                            <a:pt x="1341376" y="1505133"/>
                          </a:cubicBezTo>
                          <a:lnTo>
                            <a:pt x="1686657" y="17767"/>
                          </a:lnTo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274035" y="2555164"/>
                      <a:ext cx="145732" cy="128258"/>
                    </a:xfrm>
                    <a:custGeom>
                      <a:avLst/>
                      <a:gdLst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0969 w 164307"/>
                        <a:gd name="connsiteY0" fmla="*/ 0 h 159543"/>
                        <a:gd name="connsiteX1" fmla="*/ 64294 w 164307"/>
                        <a:gd name="connsiteY1" fmla="*/ 38100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42863 w 164307"/>
                        <a:gd name="connsiteY1" fmla="*/ 16668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9582 w 122920"/>
                        <a:gd name="connsiteY0" fmla="*/ 0 h 159543"/>
                        <a:gd name="connsiteX1" fmla="*/ 6238 w 122920"/>
                        <a:gd name="connsiteY1" fmla="*/ 83343 h 159543"/>
                        <a:gd name="connsiteX2" fmla="*/ 122920 w 122920"/>
                        <a:gd name="connsiteY2" fmla="*/ 159543 h 159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2920" h="159543">
                          <a:moveTo>
                            <a:pt x="89582" y="0"/>
                          </a:moveTo>
                          <a:cubicBezTo>
                            <a:pt x="45926" y="27781"/>
                            <a:pt x="-20749" y="18653"/>
                            <a:pt x="6238" y="83343"/>
                          </a:cubicBezTo>
                          <a:cubicBezTo>
                            <a:pt x="40369" y="167083"/>
                            <a:pt x="68151" y="134143"/>
                            <a:pt x="122920" y="159543"/>
                          </a:cubicBezTo>
                        </a:path>
                      </a:pathLst>
                    </a:custGeom>
                    <a:noFill/>
                    <a:ln w="508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3" name="Freeform 42"/>
                    <p:cNvSpPr/>
                    <p:nvPr/>
                  </p:nvSpPr>
                  <p:spPr>
                    <a:xfrm flipH="1">
                      <a:off x="5143301" y="2555164"/>
                      <a:ext cx="145732" cy="128258"/>
                    </a:xfrm>
                    <a:custGeom>
                      <a:avLst/>
                      <a:gdLst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0969 w 164307"/>
                        <a:gd name="connsiteY0" fmla="*/ 0 h 159543"/>
                        <a:gd name="connsiteX1" fmla="*/ 64294 w 164307"/>
                        <a:gd name="connsiteY1" fmla="*/ 38100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42863 w 164307"/>
                        <a:gd name="connsiteY1" fmla="*/ 16668 h 159543"/>
                        <a:gd name="connsiteX2" fmla="*/ 0 w 164307"/>
                        <a:gd name="connsiteY2" fmla="*/ 83343 h 159543"/>
                        <a:gd name="connsiteX3" fmla="*/ 164307 w 164307"/>
                        <a:gd name="connsiteY3" fmla="*/ 159543 h 159543"/>
                        <a:gd name="connsiteX0" fmla="*/ 130969 w 164307"/>
                        <a:gd name="connsiteY0" fmla="*/ 0 h 159543"/>
                        <a:gd name="connsiteX1" fmla="*/ 0 w 164307"/>
                        <a:gd name="connsiteY1" fmla="*/ 83343 h 159543"/>
                        <a:gd name="connsiteX2" fmla="*/ 164307 w 164307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131207 w 164545"/>
                        <a:gd name="connsiteY0" fmla="*/ 0 h 159543"/>
                        <a:gd name="connsiteX1" fmla="*/ 238 w 164545"/>
                        <a:gd name="connsiteY1" fmla="*/ 83343 h 159543"/>
                        <a:gd name="connsiteX2" fmla="*/ 164545 w 164545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3809 w 117147"/>
                        <a:gd name="connsiteY0" fmla="*/ 0 h 159543"/>
                        <a:gd name="connsiteX1" fmla="*/ 465 w 117147"/>
                        <a:gd name="connsiteY1" fmla="*/ 83343 h 159543"/>
                        <a:gd name="connsiteX2" fmla="*/ 117147 w 117147"/>
                        <a:gd name="connsiteY2" fmla="*/ 159543 h 159543"/>
                        <a:gd name="connsiteX0" fmla="*/ 89582 w 122920"/>
                        <a:gd name="connsiteY0" fmla="*/ 0 h 159543"/>
                        <a:gd name="connsiteX1" fmla="*/ 6238 w 122920"/>
                        <a:gd name="connsiteY1" fmla="*/ 83343 h 159543"/>
                        <a:gd name="connsiteX2" fmla="*/ 122920 w 122920"/>
                        <a:gd name="connsiteY2" fmla="*/ 159543 h 159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22920" h="159543">
                          <a:moveTo>
                            <a:pt x="89582" y="0"/>
                          </a:moveTo>
                          <a:cubicBezTo>
                            <a:pt x="45926" y="27781"/>
                            <a:pt x="-20749" y="18653"/>
                            <a:pt x="6238" y="83343"/>
                          </a:cubicBezTo>
                          <a:cubicBezTo>
                            <a:pt x="40369" y="167083"/>
                            <a:pt x="68151" y="134143"/>
                            <a:pt x="122920" y="159543"/>
                          </a:cubicBezTo>
                        </a:path>
                      </a:pathLst>
                    </a:custGeom>
                    <a:noFill/>
                    <a:ln w="508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44" name="Group 5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54158" y="2643991"/>
                      <a:ext cx="1886956" cy="690096"/>
                      <a:chOff x="2864063" y="3848696"/>
                      <a:chExt cx="1591328" cy="851201"/>
                    </a:xfrm>
                  </p:grpSpPr>
                  <p:sp>
                    <p:nvSpPr>
                      <p:cNvPr id="47" name="Freeform 46"/>
                      <p:cNvSpPr/>
                      <p:nvPr/>
                    </p:nvSpPr>
                    <p:spPr>
                      <a:xfrm>
                        <a:off x="2929225" y="3988416"/>
                        <a:ext cx="1461702" cy="711898"/>
                      </a:xfrm>
                      <a:custGeom>
                        <a:avLst/>
                        <a:gdLst>
                          <a:gd name="connsiteX0" fmla="*/ 0 w 1564481"/>
                          <a:gd name="connsiteY0" fmla="*/ 7143 h 638175"/>
                          <a:gd name="connsiteX1" fmla="*/ 800100 w 1564481"/>
                          <a:gd name="connsiteY1" fmla="*/ 638175 h 638175"/>
                          <a:gd name="connsiteX2" fmla="*/ 1564481 w 1564481"/>
                          <a:gd name="connsiteY2" fmla="*/ 0 h 638175"/>
                          <a:gd name="connsiteX0" fmla="*/ 0 w 1564481"/>
                          <a:gd name="connsiteY0" fmla="*/ 7143 h 638175"/>
                          <a:gd name="connsiteX1" fmla="*/ 800100 w 1564481"/>
                          <a:gd name="connsiteY1" fmla="*/ 638175 h 638175"/>
                          <a:gd name="connsiteX2" fmla="*/ 1564481 w 1564481"/>
                          <a:gd name="connsiteY2" fmla="*/ 0 h 638175"/>
                          <a:gd name="connsiteX0" fmla="*/ 0 w 1564481"/>
                          <a:gd name="connsiteY0" fmla="*/ 7143 h 638177"/>
                          <a:gd name="connsiteX1" fmla="*/ 800100 w 1564481"/>
                          <a:gd name="connsiteY1" fmla="*/ 638175 h 638177"/>
                          <a:gd name="connsiteX2" fmla="*/ 1564481 w 1564481"/>
                          <a:gd name="connsiteY2" fmla="*/ 0 h 638177"/>
                          <a:gd name="connsiteX0" fmla="*/ 0 w 1564481"/>
                          <a:gd name="connsiteY0" fmla="*/ 7143 h 644933"/>
                          <a:gd name="connsiteX1" fmla="*/ 800100 w 1564481"/>
                          <a:gd name="connsiteY1" fmla="*/ 638175 h 644933"/>
                          <a:gd name="connsiteX2" fmla="*/ 1564481 w 1564481"/>
                          <a:gd name="connsiteY2" fmla="*/ 0 h 644933"/>
                          <a:gd name="connsiteX0" fmla="*/ 0 w 1564481"/>
                          <a:gd name="connsiteY0" fmla="*/ 7143 h 646707"/>
                          <a:gd name="connsiteX1" fmla="*/ 800100 w 1564481"/>
                          <a:gd name="connsiteY1" fmla="*/ 638175 h 646707"/>
                          <a:gd name="connsiteX2" fmla="*/ 1564481 w 1564481"/>
                          <a:gd name="connsiteY2" fmla="*/ 0 h 646707"/>
                          <a:gd name="connsiteX0" fmla="*/ 0 w 1564481"/>
                          <a:gd name="connsiteY0" fmla="*/ 7143 h 646707"/>
                          <a:gd name="connsiteX1" fmla="*/ 800100 w 1564481"/>
                          <a:gd name="connsiteY1" fmla="*/ 638175 h 646707"/>
                          <a:gd name="connsiteX2" fmla="*/ 1564481 w 1564481"/>
                          <a:gd name="connsiteY2" fmla="*/ 0 h 646707"/>
                          <a:gd name="connsiteX0" fmla="*/ 0 w 1564481"/>
                          <a:gd name="connsiteY0" fmla="*/ 7143 h 639800"/>
                          <a:gd name="connsiteX1" fmla="*/ 800100 w 1564481"/>
                          <a:gd name="connsiteY1" fmla="*/ 638175 h 639800"/>
                          <a:gd name="connsiteX2" fmla="*/ 1564481 w 1564481"/>
                          <a:gd name="connsiteY2" fmla="*/ 0 h 639800"/>
                          <a:gd name="connsiteX0" fmla="*/ 0 w 1564481"/>
                          <a:gd name="connsiteY0" fmla="*/ 7143 h 827460"/>
                          <a:gd name="connsiteX1" fmla="*/ 816768 w 1564481"/>
                          <a:gd name="connsiteY1" fmla="*/ 826294 h 827460"/>
                          <a:gd name="connsiteX2" fmla="*/ 1564481 w 1564481"/>
                          <a:gd name="connsiteY2" fmla="*/ 0 h 827460"/>
                          <a:gd name="connsiteX0" fmla="*/ 0 w 1564481"/>
                          <a:gd name="connsiteY0" fmla="*/ 7143 h 827460"/>
                          <a:gd name="connsiteX1" fmla="*/ 816768 w 1564481"/>
                          <a:gd name="connsiteY1" fmla="*/ 826294 h 827460"/>
                          <a:gd name="connsiteX2" fmla="*/ 1564481 w 1564481"/>
                          <a:gd name="connsiteY2" fmla="*/ 0 h 827460"/>
                          <a:gd name="connsiteX0" fmla="*/ 0 w 1564481"/>
                          <a:gd name="connsiteY0" fmla="*/ 7143 h 827625"/>
                          <a:gd name="connsiteX1" fmla="*/ 816768 w 1564481"/>
                          <a:gd name="connsiteY1" fmla="*/ 826294 h 827625"/>
                          <a:gd name="connsiteX2" fmla="*/ 1564481 w 1564481"/>
                          <a:gd name="connsiteY2" fmla="*/ 0 h 827625"/>
                          <a:gd name="connsiteX0" fmla="*/ 0 w 1526381"/>
                          <a:gd name="connsiteY0" fmla="*/ 0 h 820482"/>
                          <a:gd name="connsiteX1" fmla="*/ 816768 w 1526381"/>
                          <a:gd name="connsiteY1" fmla="*/ 819151 h 820482"/>
                          <a:gd name="connsiteX2" fmla="*/ 1526381 w 1526381"/>
                          <a:gd name="connsiteY2" fmla="*/ 109538 h 820482"/>
                          <a:gd name="connsiteX0" fmla="*/ 0 w 1459706"/>
                          <a:gd name="connsiteY0" fmla="*/ 14287 h 711302"/>
                          <a:gd name="connsiteX1" fmla="*/ 750093 w 1459706"/>
                          <a:gd name="connsiteY1" fmla="*/ 709613 h 711302"/>
                          <a:gd name="connsiteX2" fmla="*/ 1459706 w 1459706"/>
                          <a:gd name="connsiteY2" fmla="*/ 0 h 7113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59706" h="711302">
                            <a:moveTo>
                              <a:pt x="0" y="14287"/>
                            </a:moveTo>
                            <a:cubicBezTo>
                              <a:pt x="204787" y="307975"/>
                              <a:pt x="160733" y="741759"/>
                              <a:pt x="750093" y="709613"/>
                            </a:cubicBezTo>
                            <a:cubicBezTo>
                              <a:pt x="1394221" y="715567"/>
                              <a:pt x="1273968" y="269875"/>
                              <a:pt x="1459706" y="0"/>
                            </a:cubicBezTo>
                          </a:path>
                        </a:pathLst>
                      </a:cu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8" name="Oval 47"/>
                      <p:cNvSpPr/>
                      <p:nvPr/>
                    </p:nvSpPr>
                    <p:spPr>
                      <a:xfrm rot="1717606">
                        <a:off x="4377817" y="3849392"/>
                        <a:ext cx="77018" cy="153406"/>
                      </a:xfrm>
                      <a:prstGeom prst="ellipse">
                        <a:avLst/>
                      </a:prstGeom>
                      <a:noFill/>
                      <a:ln w="508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49" name="Oval 48"/>
                      <p:cNvSpPr/>
                      <p:nvPr/>
                    </p:nvSpPr>
                    <p:spPr>
                      <a:xfrm rot="19882394" flipH="1">
                        <a:off x="2863678" y="3866170"/>
                        <a:ext cx="75379" cy="151010"/>
                      </a:xfrm>
                      <a:prstGeom prst="ellipse">
                        <a:avLst/>
                      </a:prstGeom>
                      <a:noFill/>
                      <a:ln w="5080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40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3287636" y="2009097"/>
                      <a:ext cx="2005283" cy="493597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" name="Oval 577"/>
                    <p:cNvSpPr/>
                    <p:nvPr/>
                  </p:nvSpPr>
                  <p:spPr>
                    <a:xfrm>
                      <a:off x="3586874" y="2263669"/>
                      <a:ext cx="1434010" cy="229309"/>
                    </a:xfrm>
                    <a:custGeom>
                      <a:avLst/>
                      <a:gdLst>
                        <a:gd name="connsiteX0" fmla="*/ 0 w 1433775"/>
                        <a:gd name="connsiteY0" fmla="*/ 167904 h 335808"/>
                        <a:gd name="connsiteX1" fmla="*/ 716888 w 1433775"/>
                        <a:gd name="connsiteY1" fmla="*/ 0 h 335808"/>
                        <a:gd name="connsiteX2" fmla="*/ 1433776 w 1433775"/>
                        <a:gd name="connsiteY2" fmla="*/ 167904 h 335808"/>
                        <a:gd name="connsiteX3" fmla="*/ 716888 w 1433775"/>
                        <a:gd name="connsiteY3" fmla="*/ 335808 h 335808"/>
                        <a:gd name="connsiteX4" fmla="*/ 0 w 1433775"/>
                        <a:gd name="connsiteY4" fmla="*/ 167904 h 335808"/>
                        <a:gd name="connsiteX0" fmla="*/ 0 w 1433776"/>
                        <a:gd name="connsiteY0" fmla="*/ 167904 h 235045"/>
                        <a:gd name="connsiteX1" fmla="*/ 716888 w 1433776"/>
                        <a:gd name="connsiteY1" fmla="*/ 0 h 235045"/>
                        <a:gd name="connsiteX2" fmla="*/ 1433776 w 1433776"/>
                        <a:gd name="connsiteY2" fmla="*/ 167904 h 235045"/>
                        <a:gd name="connsiteX3" fmla="*/ 716888 w 1433776"/>
                        <a:gd name="connsiteY3" fmla="*/ 230301 h 235045"/>
                        <a:gd name="connsiteX4" fmla="*/ 0 w 1433776"/>
                        <a:gd name="connsiteY4" fmla="*/ 167904 h 235045"/>
                        <a:gd name="connsiteX0" fmla="*/ 0 w 1433776"/>
                        <a:gd name="connsiteY0" fmla="*/ 168156 h 231001"/>
                        <a:gd name="connsiteX1" fmla="*/ 716888 w 1433776"/>
                        <a:gd name="connsiteY1" fmla="*/ 252 h 231001"/>
                        <a:gd name="connsiteX2" fmla="*/ 1433776 w 1433776"/>
                        <a:gd name="connsiteY2" fmla="*/ 141779 h 231001"/>
                        <a:gd name="connsiteX3" fmla="*/ 716888 w 1433776"/>
                        <a:gd name="connsiteY3" fmla="*/ 230553 h 231001"/>
                        <a:gd name="connsiteX4" fmla="*/ 0 w 1433776"/>
                        <a:gd name="connsiteY4" fmla="*/ 168156 h 231001"/>
                        <a:gd name="connsiteX0" fmla="*/ 0 w 1433776"/>
                        <a:gd name="connsiteY0" fmla="*/ 170109 h 234345"/>
                        <a:gd name="connsiteX1" fmla="*/ 716888 w 1433776"/>
                        <a:gd name="connsiteY1" fmla="*/ 2205 h 234345"/>
                        <a:gd name="connsiteX2" fmla="*/ 1433776 w 1433776"/>
                        <a:gd name="connsiteY2" fmla="*/ 108563 h 234345"/>
                        <a:gd name="connsiteX3" fmla="*/ 716888 w 1433776"/>
                        <a:gd name="connsiteY3" fmla="*/ 232506 h 234345"/>
                        <a:gd name="connsiteX4" fmla="*/ 0 w 1433776"/>
                        <a:gd name="connsiteY4" fmla="*/ 170109 h 234345"/>
                        <a:gd name="connsiteX0" fmla="*/ 0 w 1424984"/>
                        <a:gd name="connsiteY0" fmla="*/ 151661 h 232377"/>
                        <a:gd name="connsiteX1" fmla="*/ 708096 w 1424984"/>
                        <a:gd name="connsiteY1" fmla="*/ 1341 h 232377"/>
                        <a:gd name="connsiteX2" fmla="*/ 1424984 w 1424984"/>
                        <a:gd name="connsiteY2" fmla="*/ 107699 h 232377"/>
                        <a:gd name="connsiteX3" fmla="*/ 708096 w 1424984"/>
                        <a:gd name="connsiteY3" fmla="*/ 231642 h 232377"/>
                        <a:gd name="connsiteX4" fmla="*/ 0 w 1424984"/>
                        <a:gd name="connsiteY4" fmla="*/ 151661 h 232377"/>
                        <a:gd name="connsiteX0" fmla="*/ 0 w 1434509"/>
                        <a:gd name="connsiteY0" fmla="*/ 150334 h 230331"/>
                        <a:gd name="connsiteX1" fmla="*/ 708096 w 1434509"/>
                        <a:gd name="connsiteY1" fmla="*/ 14 h 230331"/>
                        <a:gd name="connsiteX2" fmla="*/ 1434509 w 1434509"/>
                        <a:gd name="connsiteY2" fmla="*/ 144472 h 230331"/>
                        <a:gd name="connsiteX3" fmla="*/ 708096 w 1434509"/>
                        <a:gd name="connsiteY3" fmla="*/ 230315 h 230331"/>
                        <a:gd name="connsiteX4" fmla="*/ 0 w 1434509"/>
                        <a:gd name="connsiteY4" fmla="*/ 150334 h 230331"/>
                        <a:gd name="connsiteX0" fmla="*/ 0 w 1434509"/>
                        <a:gd name="connsiteY0" fmla="*/ 150334 h 230331"/>
                        <a:gd name="connsiteX1" fmla="*/ 708096 w 1434509"/>
                        <a:gd name="connsiteY1" fmla="*/ 14 h 230331"/>
                        <a:gd name="connsiteX2" fmla="*/ 1434509 w 1434509"/>
                        <a:gd name="connsiteY2" fmla="*/ 144472 h 230331"/>
                        <a:gd name="connsiteX3" fmla="*/ 708096 w 1434509"/>
                        <a:gd name="connsiteY3" fmla="*/ 230315 h 230331"/>
                        <a:gd name="connsiteX4" fmla="*/ 0 w 1434509"/>
                        <a:gd name="connsiteY4" fmla="*/ 150334 h 230331"/>
                        <a:gd name="connsiteX0" fmla="*/ 0 w 1434509"/>
                        <a:gd name="connsiteY0" fmla="*/ 150334 h 231209"/>
                        <a:gd name="connsiteX1" fmla="*/ 708096 w 1434509"/>
                        <a:gd name="connsiteY1" fmla="*/ 14 h 231209"/>
                        <a:gd name="connsiteX2" fmla="*/ 1434509 w 1434509"/>
                        <a:gd name="connsiteY2" fmla="*/ 144472 h 231209"/>
                        <a:gd name="connsiteX3" fmla="*/ 708096 w 1434509"/>
                        <a:gd name="connsiteY3" fmla="*/ 230315 h 231209"/>
                        <a:gd name="connsiteX4" fmla="*/ 0 w 1434509"/>
                        <a:gd name="connsiteY4" fmla="*/ 150334 h 231209"/>
                        <a:gd name="connsiteX0" fmla="*/ 0 w 1434509"/>
                        <a:gd name="connsiteY0" fmla="*/ 150334 h 232243"/>
                        <a:gd name="connsiteX1" fmla="*/ 708096 w 1434509"/>
                        <a:gd name="connsiteY1" fmla="*/ 14 h 232243"/>
                        <a:gd name="connsiteX2" fmla="*/ 1434509 w 1434509"/>
                        <a:gd name="connsiteY2" fmla="*/ 144472 h 232243"/>
                        <a:gd name="connsiteX3" fmla="*/ 708096 w 1434509"/>
                        <a:gd name="connsiteY3" fmla="*/ 230315 h 232243"/>
                        <a:gd name="connsiteX4" fmla="*/ 0 w 1434509"/>
                        <a:gd name="connsiteY4" fmla="*/ 150334 h 232243"/>
                        <a:gd name="connsiteX0" fmla="*/ 0 w 1434509"/>
                        <a:gd name="connsiteY0" fmla="*/ 150334 h 231195"/>
                        <a:gd name="connsiteX1" fmla="*/ 708096 w 1434509"/>
                        <a:gd name="connsiteY1" fmla="*/ 14 h 231195"/>
                        <a:gd name="connsiteX2" fmla="*/ 1434509 w 1434509"/>
                        <a:gd name="connsiteY2" fmla="*/ 144472 h 231195"/>
                        <a:gd name="connsiteX3" fmla="*/ 708096 w 1434509"/>
                        <a:gd name="connsiteY3" fmla="*/ 230315 h 231195"/>
                        <a:gd name="connsiteX4" fmla="*/ 0 w 1434509"/>
                        <a:gd name="connsiteY4" fmla="*/ 150334 h 231195"/>
                        <a:gd name="connsiteX0" fmla="*/ 0 w 1434509"/>
                        <a:gd name="connsiteY0" fmla="*/ 150334 h 231195"/>
                        <a:gd name="connsiteX1" fmla="*/ 708096 w 1434509"/>
                        <a:gd name="connsiteY1" fmla="*/ 14 h 231195"/>
                        <a:gd name="connsiteX2" fmla="*/ 1434509 w 1434509"/>
                        <a:gd name="connsiteY2" fmla="*/ 144472 h 231195"/>
                        <a:gd name="connsiteX3" fmla="*/ 708096 w 1434509"/>
                        <a:gd name="connsiteY3" fmla="*/ 230315 h 231195"/>
                        <a:gd name="connsiteX4" fmla="*/ 0 w 1434509"/>
                        <a:gd name="connsiteY4" fmla="*/ 150334 h 2311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34509" h="231195">
                          <a:moveTo>
                            <a:pt x="0" y="150334"/>
                          </a:moveTo>
                          <a:cubicBezTo>
                            <a:pt x="0" y="111951"/>
                            <a:pt x="469011" y="991"/>
                            <a:pt x="708096" y="14"/>
                          </a:cubicBezTo>
                          <a:cubicBezTo>
                            <a:pt x="947181" y="-963"/>
                            <a:pt x="1434509" y="51741"/>
                            <a:pt x="1434509" y="144472"/>
                          </a:cubicBezTo>
                          <a:cubicBezTo>
                            <a:pt x="1251151" y="211009"/>
                            <a:pt x="968613" y="222194"/>
                            <a:pt x="708096" y="230315"/>
                          </a:cubicBezTo>
                          <a:cubicBezTo>
                            <a:pt x="447579" y="238436"/>
                            <a:pt x="0" y="188717"/>
                            <a:pt x="0" y="150334"/>
                          </a:cubicBezTo>
                          <a:close/>
                        </a:path>
                      </a:pathLst>
                    </a:custGeom>
                    <a:blipFill>
                      <a:blip r:embed="rId7" cstate="print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Group 166"/>
                  <p:cNvGrpSpPr/>
                  <p:nvPr/>
                </p:nvGrpSpPr>
                <p:grpSpPr>
                  <a:xfrm flipH="1">
                    <a:off x="990600" y="2971800"/>
                    <a:ext cx="204303" cy="160072"/>
                    <a:chOff x="2842112" y="2247901"/>
                    <a:chExt cx="2613330" cy="1657351"/>
                  </a:xfrm>
                  <a:solidFill>
                    <a:schemeClr val="bg1">
                      <a:lumMod val="65000"/>
                    </a:schemeClr>
                  </a:solidFill>
                </p:grpSpPr>
                <p:sp>
                  <p:nvSpPr>
                    <p:cNvPr id="33" name="Freeform 32"/>
                    <p:cNvSpPr/>
                    <p:nvPr/>
                  </p:nvSpPr>
                  <p:spPr>
                    <a:xfrm>
                      <a:off x="2842112" y="2247901"/>
                      <a:ext cx="2613330" cy="1657351"/>
                    </a:xfrm>
                    <a:custGeom>
                      <a:avLst/>
                      <a:gdLst>
                        <a:gd name="connsiteX0" fmla="*/ 923193 w 1538654"/>
                        <a:gd name="connsiteY0" fmla="*/ 79131 h 237392"/>
                        <a:gd name="connsiteX1" fmla="*/ 1512277 w 1538654"/>
                        <a:gd name="connsiteY1" fmla="*/ 0 h 237392"/>
                        <a:gd name="connsiteX2" fmla="*/ 1538654 w 1538654"/>
                        <a:gd name="connsiteY2" fmla="*/ 237392 h 237392"/>
                        <a:gd name="connsiteX3" fmla="*/ 888023 w 1538654"/>
                        <a:gd name="connsiteY3" fmla="*/ 149469 h 237392"/>
                        <a:gd name="connsiteX4" fmla="*/ 606669 w 1538654"/>
                        <a:gd name="connsiteY4" fmla="*/ 149469 h 237392"/>
                        <a:gd name="connsiteX5" fmla="*/ 17585 w 1538654"/>
                        <a:gd name="connsiteY5" fmla="*/ 219808 h 237392"/>
                        <a:gd name="connsiteX6" fmla="*/ 0 w 1538654"/>
                        <a:gd name="connsiteY6" fmla="*/ 0 h 237392"/>
                        <a:gd name="connsiteX7" fmla="*/ 624254 w 1538654"/>
                        <a:gd name="connsiteY7" fmla="*/ 87923 h 237392"/>
                        <a:gd name="connsiteX8" fmla="*/ 624254 w 1538654"/>
                        <a:gd name="connsiteY8" fmla="*/ 87923 h 237392"/>
                        <a:gd name="connsiteX0" fmla="*/ 923193 w 1538654"/>
                        <a:gd name="connsiteY0" fmla="*/ 79131 h 271723"/>
                        <a:gd name="connsiteX1" fmla="*/ 1512277 w 1538654"/>
                        <a:gd name="connsiteY1" fmla="*/ 0 h 271723"/>
                        <a:gd name="connsiteX2" fmla="*/ 1538654 w 1538654"/>
                        <a:gd name="connsiteY2" fmla="*/ 237392 h 271723"/>
                        <a:gd name="connsiteX3" fmla="*/ 888023 w 1538654"/>
                        <a:gd name="connsiteY3" fmla="*/ 149469 h 271723"/>
                        <a:gd name="connsiteX4" fmla="*/ 897273 w 1538654"/>
                        <a:gd name="connsiteY4" fmla="*/ 271723 h 271723"/>
                        <a:gd name="connsiteX5" fmla="*/ 606669 w 1538654"/>
                        <a:gd name="connsiteY5" fmla="*/ 149469 h 271723"/>
                        <a:gd name="connsiteX6" fmla="*/ 17585 w 1538654"/>
                        <a:gd name="connsiteY6" fmla="*/ 219808 h 271723"/>
                        <a:gd name="connsiteX7" fmla="*/ 0 w 1538654"/>
                        <a:gd name="connsiteY7" fmla="*/ 0 h 271723"/>
                        <a:gd name="connsiteX8" fmla="*/ 624254 w 1538654"/>
                        <a:gd name="connsiteY8" fmla="*/ 87923 h 271723"/>
                        <a:gd name="connsiteX9" fmla="*/ 624254 w 1538654"/>
                        <a:gd name="connsiteY9" fmla="*/ 87923 h 271723"/>
                        <a:gd name="connsiteX0" fmla="*/ 923193 w 1538654"/>
                        <a:gd name="connsiteY0" fmla="*/ 79131 h 271723"/>
                        <a:gd name="connsiteX1" fmla="*/ 1512277 w 1538654"/>
                        <a:gd name="connsiteY1" fmla="*/ 0 h 271723"/>
                        <a:gd name="connsiteX2" fmla="*/ 1538654 w 1538654"/>
                        <a:gd name="connsiteY2" fmla="*/ 237392 h 271723"/>
                        <a:gd name="connsiteX3" fmla="*/ 888023 w 1538654"/>
                        <a:gd name="connsiteY3" fmla="*/ 149469 h 271723"/>
                        <a:gd name="connsiteX4" fmla="*/ 897273 w 1538654"/>
                        <a:gd name="connsiteY4" fmla="*/ 271723 h 271723"/>
                        <a:gd name="connsiteX5" fmla="*/ 979721 w 1538654"/>
                        <a:gd name="connsiteY5" fmla="*/ 251635 h 271723"/>
                        <a:gd name="connsiteX6" fmla="*/ 606669 w 1538654"/>
                        <a:gd name="connsiteY6" fmla="*/ 149469 h 271723"/>
                        <a:gd name="connsiteX7" fmla="*/ 17585 w 1538654"/>
                        <a:gd name="connsiteY7" fmla="*/ 219808 h 271723"/>
                        <a:gd name="connsiteX8" fmla="*/ 0 w 1538654"/>
                        <a:gd name="connsiteY8" fmla="*/ 0 h 271723"/>
                        <a:gd name="connsiteX9" fmla="*/ 624254 w 1538654"/>
                        <a:gd name="connsiteY9" fmla="*/ 87923 h 271723"/>
                        <a:gd name="connsiteX10" fmla="*/ 624254 w 1538654"/>
                        <a:gd name="connsiteY10" fmla="*/ 87923 h 271723"/>
                        <a:gd name="connsiteX0" fmla="*/ 923193 w 1538654"/>
                        <a:gd name="connsiteY0" fmla="*/ 79131 h 381341"/>
                        <a:gd name="connsiteX1" fmla="*/ 1512277 w 1538654"/>
                        <a:gd name="connsiteY1" fmla="*/ 0 h 381341"/>
                        <a:gd name="connsiteX2" fmla="*/ 1538654 w 1538654"/>
                        <a:gd name="connsiteY2" fmla="*/ 237392 h 381341"/>
                        <a:gd name="connsiteX3" fmla="*/ 888023 w 1538654"/>
                        <a:gd name="connsiteY3" fmla="*/ 149469 h 381341"/>
                        <a:gd name="connsiteX4" fmla="*/ 897273 w 1538654"/>
                        <a:gd name="connsiteY4" fmla="*/ 271723 h 381341"/>
                        <a:gd name="connsiteX5" fmla="*/ 979721 w 1538654"/>
                        <a:gd name="connsiteY5" fmla="*/ 251635 h 381341"/>
                        <a:gd name="connsiteX6" fmla="*/ 1051175 w 1538654"/>
                        <a:gd name="connsiteY6" fmla="*/ 379826 h 381341"/>
                        <a:gd name="connsiteX7" fmla="*/ 606669 w 1538654"/>
                        <a:gd name="connsiteY7" fmla="*/ 149469 h 381341"/>
                        <a:gd name="connsiteX8" fmla="*/ 17585 w 1538654"/>
                        <a:gd name="connsiteY8" fmla="*/ 219808 h 381341"/>
                        <a:gd name="connsiteX9" fmla="*/ 0 w 1538654"/>
                        <a:gd name="connsiteY9" fmla="*/ 0 h 381341"/>
                        <a:gd name="connsiteX10" fmla="*/ 624254 w 1538654"/>
                        <a:gd name="connsiteY10" fmla="*/ 87923 h 381341"/>
                        <a:gd name="connsiteX11" fmla="*/ 624254 w 1538654"/>
                        <a:gd name="connsiteY11" fmla="*/ 87923 h 381341"/>
                        <a:gd name="connsiteX0" fmla="*/ 923193 w 1538654"/>
                        <a:gd name="connsiteY0" fmla="*/ 79131 h 543130"/>
                        <a:gd name="connsiteX1" fmla="*/ 1512277 w 1538654"/>
                        <a:gd name="connsiteY1" fmla="*/ 0 h 543130"/>
                        <a:gd name="connsiteX2" fmla="*/ 1538654 w 1538654"/>
                        <a:gd name="connsiteY2" fmla="*/ 237392 h 543130"/>
                        <a:gd name="connsiteX3" fmla="*/ 888023 w 1538654"/>
                        <a:gd name="connsiteY3" fmla="*/ 149469 h 543130"/>
                        <a:gd name="connsiteX4" fmla="*/ 897273 w 1538654"/>
                        <a:gd name="connsiteY4" fmla="*/ 271723 h 543130"/>
                        <a:gd name="connsiteX5" fmla="*/ 979721 w 1538654"/>
                        <a:gd name="connsiteY5" fmla="*/ 251635 h 543130"/>
                        <a:gd name="connsiteX6" fmla="*/ 1051175 w 1538654"/>
                        <a:gd name="connsiteY6" fmla="*/ 379826 h 543130"/>
                        <a:gd name="connsiteX7" fmla="*/ 1122630 w 1538654"/>
                        <a:gd name="connsiteY7" fmla="*/ 536506 h 543130"/>
                        <a:gd name="connsiteX8" fmla="*/ 606669 w 1538654"/>
                        <a:gd name="connsiteY8" fmla="*/ 149469 h 543130"/>
                        <a:gd name="connsiteX9" fmla="*/ 17585 w 1538654"/>
                        <a:gd name="connsiteY9" fmla="*/ 219808 h 543130"/>
                        <a:gd name="connsiteX10" fmla="*/ 0 w 1538654"/>
                        <a:gd name="connsiteY10" fmla="*/ 0 h 543130"/>
                        <a:gd name="connsiteX11" fmla="*/ 624254 w 1538654"/>
                        <a:gd name="connsiteY11" fmla="*/ 87923 h 543130"/>
                        <a:gd name="connsiteX12" fmla="*/ 624254 w 1538654"/>
                        <a:gd name="connsiteY12" fmla="*/ 87923 h 543130"/>
                        <a:gd name="connsiteX0" fmla="*/ 923193 w 1538654"/>
                        <a:gd name="connsiteY0" fmla="*/ 79131 h 629392"/>
                        <a:gd name="connsiteX1" fmla="*/ 1512277 w 1538654"/>
                        <a:gd name="connsiteY1" fmla="*/ 0 h 629392"/>
                        <a:gd name="connsiteX2" fmla="*/ 1538654 w 1538654"/>
                        <a:gd name="connsiteY2" fmla="*/ 237392 h 629392"/>
                        <a:gd name="connsiteX3" fmla="*/ 888023 w 1538654"/>
                        <a:gd name="connsiteY3" fmla="*/ 149469 h 629392"/>
                        <a:gd name="connsiteX4" fmla="*/ 897273 w 1538654"/>
                        <a:gd name="connsiteY4" fmla="*/ 271723 h 629392"/>
                        <a:gd name="connsiteX5" fmla="*/ 979721 w 1538654"/>
                        <a:gd name="connsiteY5" fmla="*/ 251635 h 629392"/>
                        <a:gd name="connsiteX6" fmla="*/ 1051175 w 1538654"/>
                        <a:gd name="connsiteY6" fmla="*/ 379826 h 629392"/>
                        <a:gd name="connsiteX7" fmla="*/ 1122630 w 1538654"/>
                        <a:gd name="connsiteY7" fmla="*/ 536506 h 629392"/>
                        <a:gd name="connsiteX8" fmla="*/ 1317938 w 1538654"/>
                        <a:gd name="connsiteY8" fmla="*/ 617219 h 629392"/>
                        <a:gd name="connsiteX9" fmla="*/ 606669 w 1538654"/>
                        <a:gd name="connsiteY9" fmla="*/ 149469 h 629392"/>
                        <a:gd name="connsiteX10" fmla="*/ 17585 w 1538654"/>
                        <a:gd name="connsiteY10" fmla="*/ 219808 h 629392"/>
                        <a:gd name="connsiteX11" fmla="*/ 0 w 1538654"/>
                        <a:gd name="connsiteY11" fmla="*/ 0 h 629392"/>
                        <a:gd name="connsiteX12" fmla="*/ 624254 w 1538654"/>
                        <a:gd name="connsiteY12" fmla="*/ 87923 h 629392"/>
                        <a:gd name="connsiteX13" fmla="*/ 624254 w 1538654"/>
                        <a:gd name="connsiteY13" fmla="*/ 87923 h 629392"/>
                        <a:gd name="connsiteX0" fmla="*/ 923193 w 1538654"/>
                        <a:gd name="connsiteY0" fmla="*/ 79131 h 638100"/>
                        <a:gd name="connsiteX1" fmla="*/ 1512277 w 1538654"/>
                        <a:gd name="connsiteY1" fmla="*/ 0 h 638100"/>
                        <a:gd name="connsiteX2" fmla="*/ 1538654 w 1538654"/>
                        <a:gd name="connsiteY2" fmla="*/ 237392 h 638100"/>
                        <a:gd name="connsiteX3" fmla="*/ 888023 w 1538654"/>
                        <a:gd name="connsiteY3" fmla="*/ 149469 h 638100"/>
                        <a:gd name="connsiteX4" fmla="*/ 897273 w 1538654"/>
                        <a:gd name="connsiteY4" fmla="*/ 271723 h 638100"/>
                        <a:gd name="connsiteX5" fmla="*/ 979721 w 1538654"/>
                        <a:gd name="connsiteY5" fmla="*/ 251635 h 638100"/>
                        <a:gd name="connsiteX6" fmla="*/ 1051175 w 1538654"/>
                        <a:gd name="connsiteY6" fmla="*/ 379826 h 638100"/>
                        <a:gd name="connsiteX7" fmla="*/ 1122630 w 1538654"/>
                        <a:gd name="connsiteY7" fmla="*/ 536506 h 638100"/>
                        <a:gd name="connsiteX8" fmla="*/ 1317938 w 1538654"/>
                        <a:gd name="connsiteY8" fmla="*/ 617219 h 638100"/>
                        <a:gd name="connsiteX9" fmla="*/ 1460847 w 1538654"/>
                        <a:gd name="connsiteY9" fmla="*/ 607724 h 638100"/>
                        <a:gd name="connsiteX10" fmla="*/ 606669 w 1538654"/>
                        <a:gd name="connsiteY10" fmla="*/ 149469 h 638100"/>
                        <a:gd name="connsiteX11" fmla="*/ 17585 w 1538654"/>
                        <a:gd name="connsiteY11" fmla="*/ 219808 h 638100"/>
                        <a:gd name="connsiteX12" fmla="*/ 0 w 1538654"/>
                        <a:gd name="connsiteY12" fmla="*/ 0 h 638100"/>
                        <a:gd name="connsiteX13" fmla="*/ 624254 w 1538654"/>
                        <a:gd name="connsiteY13" fmla="*/ 87923 h 638100"/>
                        <a:gd name="connsiteX14" fmla="*/ 624254 w 1538654"/>
                        <a:gd name="connsiteY14" fmla="*/ 87923 h 638100"/>
                        <a:gd name="connsiteX0" fmla="*/ 923193 w 1800842"/>
                        <a:gd name="connsiteY0" fmla="*/ 79131 h 918421"/>
                        <a:gd name="connsiteX1" fmla="*/ 1512277 w 1800842"/>
                        <a:gd name="connsiteY1" fmla="*/ 0 h 918421"/>
                        <a:gd name="connsiteX2" fmla="*/ 1538654 w 1800842"/>
                        <a:gd name="connsiteY2" fmla="*/ 237392 h 918421"/>
                        <a:gd name="connsiteX3" fmla="*/ 888023 w 1800842"/>
                        <a:gd name="connsiteY3" fmla="*/ 149469 h 918421"/>
                        <a:gd name="connsiteX4" fmla="*/ 897273 w 1800842"/>
                        <a:gd name="connsiteY4" fmla="*/ 271723 h 918421"/>
                        <a:gd name="connsiteX5" fmla="*/ 979721 w 1800842"/>
                        <a:gd name="connsiteY5" fmla="*/ 251635 h 918421"/>
                        <a:gd name="connsiteX6" fmla="*/ 1051175 w 1800842"/>
                        <a:gd name="connsiteY6" fmla="*/ 379826 h 918421"/>
                        <a:gd name="connsiteX7" fmla="*/ 1122630 w 1800842"/>
                        <a:gd name="connsiteY7" fmla="*/ 536506 h 918421"/>
                        <a:gd name="connsiteX8" fmla="*/ 1317938 w 1800842"/>
                        <a:gd name="connsiteY8" fmla="*/ 617219 h 918421"/>
                        <a:gd name="connsiteX9" fmla="*/ 1460847 w 1800842"/>
                        <a:gd name="connsiteY9" fmla="*/ 607724 h 918421"/>
                        <a:gd name="connsiteX10" fmla="*/ 1794302 w 1800842"/>
                        <a:gd name="connsiteY10" fmla="*/ 916334 h 918421"/>
                        <a:gd name="connsiteX11" fmla="*/ 606669 w 1800842"/>
                        <a:gd name="connsiteY11" fmla="*/ 149469 h 918421"/>
                        <a:gd name="connsiteX12" fmla="*/ 17585 w 1800842"/>
                        <a:gd name="connsiteY12" fmla="*/ 219808 h 918421"/>
                        <a:gd name="connsiteX13" fmla="*/ 0 w 1800842"/>
                        <a:gd name="connsiteY13" fmla="*/ 0 h 918421"/>
                        <a:gd name="connsiteX14" fmla="*/ 624254 w 1800842"/>
                        <a:gd name="connsiteY14" fmla="*/ 87923 h 918421"/>
                        <a:gd name="connsiteX15" fmla="*/ 624254 w 1800842"/>
                        <a:gd name="connsiteY15" fmla="*/ 87923 h 918421"/>
                        <a:gd name="connsiteX0" fmla="*/ 923193 w 1865574"/>
                        <a:gd name="connsiteY0" fmla="*/ 79131 h 1335708"/>
                        <a:gd name="connsiteX1" fmla="*/ 1512277 w 1865574"/>
                        <a:gd name="connsiteY1" fmla="*/ 0 h 1335708"/>
                        <a:gd name="connsiteX2" fmla="*/ 1538654 w 1865574"/>
                        <a:gd name="connsiteY2" fmla="*/ 237392 h 1335708"/>
                        <a:gd name="connsiteX3" fmla="*/ 888023 w 1865574"/>
                        <a:gd name="connsiteY3" fmla="*/ 149469 h 1335708"/>
                        <a:gd name="connsiteX4" fmla="*/ 897273 w 1865574"/>
                        <a:gd name="connsiteY4" fmla="*/ 271723 h 1335708"/>
                        <a:gd name="connsiteX5" fmla="*/ 979721 w 1865574"/>
                        <a:gd name="connsiteY5" fmla="*/ 251635 h 1335708"/>
                        <a:gd name="connsiteX6" fmla="*/ 1051175 w 1865574"/>
                        <a:gd name="connsiteY6" fmla="*/ 379826 h 1335708"/>
                        <a:gd name="connsiteX7" fmla="*/ 1122630 w 1865574"/>
                        <a:gd name="connsiteY7" fmla="*/ 536506 h 1335708"/>
                        <a:gd name="connsiteX8" fmla="*/ 1317938 w 1865574"/>
                        <a:gd name="connsiteY8" fmla="*/ 617219 h 1335708"/>
                        <a:gd name="connsiteX9" fmla="*/ 1460847 w 1865574"/>
                        <a:gd name="connsiteY9" fmla="*/ 607724 h 1335708"/>
                        <a:gd name="connsiteX10" fmla="*/ 1794302 w 1865574"/>
                        <a:gd name="connsiteY10" fmla="*/ 916334 h 1335708"/>
                        <a:gd name="connsiteX11" fmla="*/ 1780011 w 1865574"/>
                        <a:gd name="connsiteY11" fmla="*/ 1305658 h 1335708"/>
                        <a:gd name="connsiteX12" fmla="*/ 606669 w 1865574"/>
                        <a:gd name="connsiteY12" fmla="*/ 149469 h 1335708"/>
                        <a:gd name="connsiteX13" fmla="*/ 17585 w 1865574"/>
                        <a:gd name="connsiteY13" fmla="*/ 219808 h 1335708"/>
                        <a:gd name="connsiteX14" fmla="*/ 0 w 1865574"/>
                        <a:gd name="connsiteY14" fmla="*/ 0 h 1335708"/>
                        <a:gd name="connsiteX15" fmla="*/ 624254 w 1865574"/>
                        <a:gd name="connsiteY15" fmla="*/ 87923 h 1335708"/>
                        <a:gd name="connsiteX16" fmla="*/ 624254 w 1865574"/>
                        <a:gd name="connsiteY16" fmla="*/ 87923 h 1335708"/>
                        <a:gd name="connsiteX0" fmla="*/ 923193 w 1865574"/>
                        <a:gd name="connsiteY0" fmla="*/ 79131 h 1335708"/>
                        <a:gd name="connsiteX1" fmla="*/ 1512277 w 1865574"/>
                        <a:gd name="connsiteY1" fmla="*/ 0 h 1335708"/>
                        <a:gd name="connsiteX2" fmla="*/ 1538654 w 1865574"/>
                        <a:gd name="connsiteY2" fmla="*/ 237392 h 1335708"/>
                        <a:gd name="connsiteX3" fmla="*/ 888023 w 1865574"/>
                        <a:gd name="connsiteY3" fmla="*/ 149469 h 1335708"/>
                        <a:gd name="connsiteX4" fmla="*/ 897273 w 1865574"/>
                        <a:gd name="connsiteY4" fmla="*/ 271723 h 1335708"/>
                        <a:gd name="connsiteX5" fmla="*/ 979721 w 1865574"/>
                        <a:gd name="connsiteY5" fmla="*/ 251635 h 1335708"/>
                        <a:gd name="connsiteX6" fmla="*/ 1051175 w 1865574"/>
                        <a:gd name="connsiteY6" fmla="*/ 379826 h 1335708"/>
                        <a:gd name="connsiteX7" fmla="*/ 1122630 w 1865574"/>
                        <a:gd name="connsiteY7" fmla="*/ 536506 h 1335708"/>
                        <a:gd name="connsiteX8" fmla="*/ 1317938 w 1865574"/>
                        <a:gd name="connsiteY8" fmla="*/ 617219 h 1335708"/>
                        <a:gd name="connsiteX9" fmla="*/ 1460847 w 1865574"/>
                        <a:gd name="connsiteY9" fmla="*/ 607724 h 1335708"/>
                        <a:gd name="connsiteX10" fmla="*/ 1794302 w 1865574"/>
                        <a:gd name="connsiteY10" fmla="*/ 916334 h 1335708"/>
                        <a:gd name="connsiteX11" fmla="*/ 1780011 w 1865574"/>
                        <a:gd name="connsiteY11" fmla="*/ 1305658 h 1335708"/>
                        <a:gd name="connsiteX12" fmla="*/ 1856229 w 1865574"/>
                        <a:gd name="connsiteY12" fmla="*/ 1300908 h 1335708"/>
                        <a:gd name="connsiteX13" fmla="*/ 606669 w 1865574"/>
                        <a:gd name="connsiteY13" fmla="*/ 149469 h 1335708"/>
                        <a:gd name="connsiteX14" fmla="*/ 17585 w 1865574"/>
                        <a:gd name="connsiteY14" fmla="*/ 219808 h 1335708"/>
                        <a:gd name="connsiteX15" fmla="*/ 0 w 1865574"/>
                        <a:gd name="connsiteY15" fmla="*/ 0 h 1335708"/>
                        <a:gd name="connsiteX16" fmla="*/ 624254 w 1865574"/>
                        <a:gd name="connsiteY16" fmla="*/ 87923 h 1335708"/>
                        <a:gd name="connsiteX17" fmla="*/ 624254 w 1865574"/>
                        <a:gd name="connsiteY17" fmla="*/ 87923 h 1335708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606669 w 1865574"/>
                        <a:gd name="connsiteY14" fmla="*/ 149469 h 1577292"/>
                        <a:gd name="connsiteX15" fmla="*/ 17585 w 1865574"/>
                        <a:gd name="connsiteY15" fmla="*/ 219808 h 1577292"/>
                        <a:gd name="connsiteX16" fmla="*/ 0 w 1865574"/>
                        <a:gd name="connsiteY16" fmla="*/ 0 h 1577292"/>
                        <a:gd name="connsiteX17" fmla="*/ 624254 w 1865574"/>
                        <a:gd name="connsiteY17" fmla="*/ 87923 h 1577292"/>
                        <a:gd name="connsiteX18" fmla="*/ 624254 w 1865574"/>
                        <a:gd name="connsiteY18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606669 w 1865574"/>
                        <a:gd name="connsiteY15" fmla="*/ 149469 h 1577292"/>
                        <a:gd name="connsiteX16" fmla="*/ 17585 w 1865574"/>
                        <a:gd name="connsiteY16" fmla="*/ 219808 h 1577292"/>
                        <a:gd name="connsiteX17" fmla="*/ 0 w 1865574"/>
                        <a:gd name="connsiteY17" fmla="*/ 0 h 1577292"/>
                        <a:gd name="connsiteX18" fmla="*/ 624254 w 1865574"/>
                        <a:gd name="connsiteY18" fmla="*/ 87923 h 1577292"/>
                        <a:gd name="connsiteX19" fmla="*/ 624254 w 1865574"/>
                        <a:gd name="connsiteY19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606669 w 1865574"/>
                        <a:gd name="connsiteY16" fmla="*/ 149469 h 1577292"/>
                        <a:gd name="connsiteX17" fmla="*/ 17585 w 1865574"/>
                        <a:gd name="connsiteY17" fmla="*/ 219808 h 1577292"/>
                        <a:gd name="connsiteX18" fmla="*/ 0 w 1865574"/>
                        <a:gd name="connsiteY18" fmla="*/ 0 h 1577292"/>
                        <a:gd name="connsiteX19" fmla="*/ 624254 w 1865574"/>
                        <a:gd name="connsiteY19" fmla="*/ 87923 h 1577292"/>
                        <a:gd name="connsiteX20" fmla="*/ 624254 w 1865574"/>
                        <a:gd name="connsiteY20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606669 w 1865574"/>
                        <a:gd name="connsiteY17" fmla="*/ 149469 h 1577292"/>
                        <a:gd name="connsiteX18" fmla="*/ 17585 w 1865574"/>
                        <a:gd name="connsiteY18" fmla="*/ 219808 h 1577292"/>
                        <a:gd name="connsiteX19" fmla="*/ 0 w 1865574"/>
                        <a:gd name="connsiteY19" fmla="*/ 0 h 1577292"/>
                        <a:gd name="connsiteX20" fmla="*/ 624254 w 1865574"/>
                        <a:gd name="connsiteY20" fmla="*/ 87923 h 1577292"/>
                        <a:gd name="connsiteX21" fmla="*/ 624254 w 1865574"/>
                        <a:gd name="connsiteY21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606669 w 1865574"/>
                        <a:gd name="connsiteY18" fmla="*/ 149469 h 1577292"/>
                        <a:gd name="connsiteX19" fmla="*/ 17585 w 1865574"/>
                        <a:gd name="connsiteY19" fmla="*/ 219808 h 1577292"/>
                        <a:gd name="connsiteX20" fmla="*/ 0 w 1865574"/>
                        <a:gd name="connsiteY20" fmla="*/ 0 h 1577292"/>
                        <a:gd name="connsiteX21" fmla="*/ 624254 w 1865574"/>
                        <a:gd name="connsiteY21" fmla="*/ 87923 h 1577292"/>
                        <a:gd name="connsiteX22" fmla="*/ 624254 w 1865574"/>
                        <a:gd name="connsiteY22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606669 w 1865574"/>
                        <a:gd name="connsiteY19" fmla="*/ 149469 h 1577292"/>
                        <a:gd name="connsiteX20" fmla="*/ 17585 w 1865574"/>
                        <a:gd name="connsiteY20" fmla="*/ 219808 h 1577292"/>
                        <a:gd name="connsiteX21" fmla="*/ 0 w 1865574"/>
                        <a:gd name="connsiteY21" fmla="*/ 0 h 1577292"/>
                        <a:gd name="connsiteX22" fmla="*/ 624254 w 1865574"/>
                        <a:gd name="connsiteY22" fmla="*/ 87923 h 1577292"/>
                        <a:gd name="connsiteX23" fmla="*/ 624254 w 1865574"/>
                        <a:gd name="connsiteY23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606669 w 1865574"/>
                        <a:gd name="connsiteY20" fmla="*/ 149469 h 1577292"/>
                        <a:gd name="connsiteX21" fmla="*/ 17585 w 1865574"/>
                        <a:gd name="connsiteY21" fmla="*/ 219808 h 1577292"/>
                        <a:gd name="connsiteX22" fmla="*/ 0 w 1865574"/>
                        <a:gd name="connsiteY22" fmla="*/ 0 h 1577292"/>
                        <a:gd name="connsiteX23" fmla="*/ 624254 w 1865574"/>
                        <a:gd name="connsiteY23" fmla="*/ 87923 h 1577292"/>
                        <a:gd name="connsiteX24" fmla="*/ 624254 w 1865574"/>
                        <a:gd name="connsiteY24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606669 w 1865574"/>
                        <a:gd name="connsiteY21" fmla="*/ 149469 h 1577292"/>
                        <a:gd name="connsiteX22" fmla="*/ 17585 w 1865574"/>
                        <a:gd name="connsiteY22" fmla="*/ 219808 h 1577292"/>
                        <a:gd name="connsiteX23" fmla="*/ 0 w 1865574"/>
                        <a:gd name="connsiteY23" fmla="*/ 0 h 1577292"/>
                        <a:gd name="connsiteX24" fmla="*/ 624254 w 1865574"/>
                        <a:gd name="connsiteY24" fmla="*/ 87923 h 1577292"/>
                        <a:gd name="connsiteX25" fmla="*/ 624254 w 1865574"/>
                        <a:gd name="connsiteY25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606669 w 1865574"/>
                        <a:gd name="connsiteY22" fmla="*/ 149469 h 1577292"/>
                        <a:gd name="connsiteX23" fmla="*/ 17585 w 1865574"/>
                        <a:gd name="connsiteY23" fmla="*/ 219808 h 1577292"/>
                        <a:gd name="connsiteX24" fmla="*/ 0 w 1865574"/>
                        <a:gd name="connsiteY24" fmla="*/ 0 h 1577292"/>
                        <a:gd name="connsiteX25" fmla="*/ 624254 w 1865574"/>
                        <a:gd name="connsiteY25" fmla="*/ 87923 h 1577292"/>
                        <a:gd name="connsiteX26" fmla="*/ 624254 w 1865574"/>
                        <a:gd name="connsiteY26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389030 w 1865574"/>
                        <a:gd name="connsiteY22" fmla="*/ 1129986 h 1577292"/>
                        <a:gd name="connsiteX23" fmla="*/ 606669 w 1865574"/>
                        <a:gd name="connsiteY23" fmla="*/ 149469 h 1577292"/>
                        <a:gd name="connsiteX24" fmla="*/ 17585 w 1865574"/>
                        <a:gd name="connsiteY24" fmla="*/ 219808 h 1577292"/>
                        <a:gd name="connsiteX25" fmla="*/ 0 w 1865574"/>
                        <a:gd name="connsiteY25" fmla="*/ 0 h 1577292"/>
                        <a:gd name="connsiteX26" fmla="*/ 624254 w 1865574"/>
                        <a:gd name="connsiteY26" fmla="*/ 87923 h 1577292"/>
                        <a:gd name="connsiteX27" fmla="*/ 624254 w 1865574"/>
                        <a:gd name="connsiteY27" fmla="*/ 87923 h 1577292"/>
                        <a:gd name="connsiteX0" fmla="*/ 923193 w 1865574"/>
                        <a:gd name="connsiteY0" fmla="*/ 79131 h 1577292"/>
                        <a:gd name="connsiteX1" fmla="*/ 1512277 w 1865574"/>
                        <a:gd name="connsiteY1" fmla="*/ 0 h 1577292"/>
                        <a:gd name="connsiteX2" fmla="*/ 1538654 w 1865574"/>
                        <a:gd name="connsiteY2" fmla="*/ 237392 h 1577292"/>
                        <a:gd name="connsiteX3" fmla="*/ 888023 w 1865574"/>
                        <a:gd name="connsiteY3" fmla="*/ 149469 h 1577292"/>
                        <a:gd name="connsiteX4" fmla="*/ 897273 w 1865574"/>
                        <a:gd name="connsiteY4" fmla="*/ 271723 h 1577292"/>
                        <a:gd name="connsiteX5" fmla="*/ 979721 w 1865574"/>
                        <a:gd name="connsiteY5" fmla="*/ 251635 h 1577292"/>
                        <a:gd name="connsiteX6" fmla="*/ 1051175 w 1865574"/>
                        <a:gd name="connsiteY6" fmla="*/ 379826 h 1577292"/>
                        <a:gd name="connsiteX7" fmla="*/ 1122630 w 1865574"/>
                        <a:gd name="connsiteY7" fmla="*/ 536506 h 1577292"/>
                        <a:gd name="connsiteX8" fmla="*/ 1317938 w 1865574"/>
                        <a:gd name="connsiteY8" fmla="*/ 617219 h 1577292"/>
                        <a:gd name="connsiteX9" fmla="*/ 1460847 w 1865574"/>
                        <a:gd name="connsiteY9" fmla="*/ 607724 h 1577292"/>
                        <a:gd name="connsiteX10" fmla="*/ 1794302 w 1865574"/>
                        <a:gd name="connsiteY10" fmla="*/ 916334 h 1577292"/>
                        <a:gd name="connsiteX11" fmla="*/ 1780011 w 1865574"/>
                        <a:gd name="connsiteY11" fmla="*/ 1305658 h 1577292"/>
                        <a:gd name="connsiteX12" fmla="*/ 1856229 w 1865574"/>
                        <a:gd name="connsiteY12" fmla="*/ 1300908 h 1577292"/>
                        <a:gd name="connsiteX13" fmla="*/ 1794301 w 1865574"/>
                        <a:gd name="connsiteY13" fmla="*/ 1562041 h 1577292"/>
                        <a:gd name="connsiteX14" fmla="*/ 1327465 w 1865574"/>
                        <a:gd name="connsiteY14" fmla="*/ 1538300 h 1577292"/>
                        <a:gd name="connsiteX15" fmla="*/ 1289356 w 1865574"/>
                        <a:gd name="connsiteY15" fmla="*/ 1296161 h 1577292"/>
                        <a:gd name="connsiteX16" fmla="*/ 1389393 w 1865574"/>
                        <a:gd name="connsiteY16" fmla="*/ 1315152 h 1577292"/>
                        <a:gd name="connsiteX17" fmla="*/ 1389393 w 1865574"/>
                        <a:gd name="connsiteY17" fmla="*/ 1234438 h 1577292"/>
                        <a:gd name="connsiteX18" fmla="*/ 1289356 w 1865574"/>
                        <a:gd name="connsiteY18" fmla="*/ 1148977 h 1577292"/>
                        <a:gd name="connsiteX19" fmla="*/ 1184556 w 1865574"/>
                        <a:gd name="connsiteY19" fmla="*/ 1134734 h 1577292"/>
                        <a:gd name="connsiteX20" fmla="*/ 1079756 w 1865574"/>
                        <a:gd name="connsiteY20" fmla="*/ 1224942 h 1577292"/>
                        <a:gd name="connsiteX21" fmla="*/ 503358 w 1865574"/>
                        <a:gd name="connsiteY21" fmla="*/ 1215447 h 1577292"/>
                        <a:gd name="connsiteX22" fmla="*/ 389030 w 1865574"/>
                        <a:gd name="connsiteY22" fmla="*/ 1129986 h 1577292"/>
                        <a:gd name="connsiteX23" fmla="*/ 31758 w 1865574"/>
                        <a:gd name="connsiteY23" fmla="*/ 1106246 h 1577292"/>
                        <a:gd name="connsiteX24" fmla="*/ 606669 w 1865574"/>
                        <a:gd name="connsiteY24" fmla="*/ 149469 h 1577292"/>
                        <a:gd name="connsiteX25" fmla="*/ 17585 w 1865574"/>
                        <a:gd name="connsiteY25" fmla="*/ 219808 h 1577292"/>
                        <a:gd name="connsiteX26" fmla="*/ 0 w 1865574"/>
                        <a:gd name="connsiteY26" fmla="*/ 0 h 1577292"/>
                        <a:gd name="connsiteX27" fmla="*/ 624254 w 1865574"/>
                        <a:gd name="connsiteY27" fmla="*/ 87923 h 1577292"/>
                        <a:gd name="connsiteX28" fmla="*/ 624254 w 1865574"/>
                        <a:gd name="connsiteY28" fmla="*/ 87923 h 1577292"/>
                        <a:gd name="connsiteX0" fmla="*/ 930960 w 1873341"/>
                        <a:gd name="connsiteY0" fmla="*/ 79131 h 1577292"/>
                        <a:gd name="connsiteX1" fmla="*/ 1520044 w 1873341"/>
                        <a:gd name="connsiteY1" fmla="*/ 0 h 1577292"/>
                        <a:gd name="connsiteX2" fmla="*/ 1546421 w 1873341"/>
                        <a:gd name="connsiteY2" fmla="*/ 237392 h 1577292"/>
                        <a:gd name="connsiteX3" fmla="*/ 895790 w 1873341"/>
                        <a:gd name="connsiteY3" fmla="*/ 149469 h 1577292"/>
                        <a:gd name="connsiteX4" fmla="*/ 905040 w 1873341"/>
                        <a:gd name="connsiteY4" fmla="*/ 271723 h 1577292"/>
                        <a:gd name="connsiteX5" fmla="*/ 987488 w 1873341"/>
                        <a:gd name="connsiteY5" fmla="*/ 251635 h 1577292"/>
                        <a:gd name="connsiteX6" fmla="*/ 1058942 w 1873341"/>
                        <a:gd name="connsiteY6" fmla="*/ 379826 h 1577292"/>
                        <a:gd name="connsiteX7" fmla="*/ 1130397 w 1873341"/>
                        <a:gd name="connsiteY7" fmla="*/ 536506 h 1577292"/>
                        <a:gd name="connsiteX8" fmla="*/ 1325705 w 1873341"/>
                        <a:gd name="connsiteY8" fmla="*/ 617219 h 1577292"/>
                        <a:gd name="connsiteX9" fmla="*/ 1468614 w 1873341"/>
                        <a:gd name="connsiteY9" fmla="*/ 607724 h 1577292"/>
                        <a:gd name="connsiteX10" fmla="*/ 1802069 w 1873341"/>
                        <a:gd name="connsiteY10" fmla="*/ 916334 h 1577292"/>
                        <a:gd name="connsiteX11" fmla="*/ 1787778 w 1873341"/>
                        <a:gd name="connsiteY11" fmla="*/ 1305658 h 1577292"/>
                        <a:gd name="connsiteX12" fmla="*/ 1863996 w 1873341"/>
                        <a:gd name="connsiteY12" fmla="*/ 1300908 h 1577292"/>
                        <a:gd name="connsiteX13" fmla="*/ 1802068 w 1873341"/>
                        <a:gd name="connsiteY13" fmla="*/ 1562041 h 1577292"/>
                        <a:gd name="connsiteX14" fmla="*/ 1335232 w 1873341"/>
                        <a:gd name="connsiteY14" fmla="*/ 1538300 h 1577292"/>
                        <a:gd name="connsiteX15" fmla="*/ 1297123 w 1873341"/>
                        <a:gd name="connsiteY15" fmla="*/ 1296161 h 1577292"/>
                        <a:gd name="connsiteX16" fmla="*/ 1397160 w 1873341"/>
                        <a:gd name="connsiteY16" fmla="*/ 1315152 h 1577292"/>
                        <a:gd name="connsiteX17" fmla="*/ 1397160 w 1873341"/>
                        <a:gd name="connsiteY17" fmla="*/ 1234438 h 1577292"/>
                        <a:gd name="connsiteX18" fmla="*/ 1297123 w 1873341"/>
                        <a:gd name="connsiteY18" fmla="*/ 1148977 h 1577292"/>
                        <a:gd name="connsiteX19" fmla="*/ 1192323 w 1873341"/>
                        <a:gd name="connsiteY19" fmla="*/ 1134734 h 1577292"/>
                        <a:gd name="connsiteX20" fmla="*/ 1087523 w 1873341"/>
                        <a:gd name="connsiteY20" fmla="*/ 1224942 h 1577292"/>
                        <a:gd name="connsiteX21" fmla="*/ 511125 w 1873341"/>
                        <a:gd name="connsiteY21" fmla="*/ 1215447 h 1577292"/>
                        <a:gd name="connsiteX22" fmla="*/ 396797 w 1873341"/>
                        <a:gd name="connsiteY22" fmla="*/ 1129986 h 1577292"/>
                        <a:gd name="connsiteX23" fmla="*/ 39525 w 1873341"/>
                        <a:gd name="connsiteY23" fmla="*/ 1106246 h 1577292"/>
                        <a:gd name="connsiteX24" fmla="*/ 20470 w 1873341"/>
                        <a:gd name="connsiteY24" fmla="*/ 1201203 h 1577292"/>
                        <a:gd name="connsiteX25" fmla="*/ 614436 w 1873341"/>
                        <a:gd name="connsiteY25" fmla="*/ 149469 h 1577292"/>
                        <a:gd name="connsiteX26" fmla="*/ 25352 w 1873341"/>
                        <a:gd name="connsiteY26" fmla="*/ 219808 h 1577292"/>
                        <a:gd name="connsiteX27" fmla="*/ 7767 w 1873341"/>
                        <a:gd name="connsiteY27" fmla="*/ 0 h 1577292"/>
                        <a:gd name="connsiteX28" fmla="*/ 632021 w 1873341"/>
                        <a:gd name="connsiteY28" fmla="*/ 87923 h 1577292"/>
                        <a:gd name="connsiteX29" fmla="*/ 632021 w 1873341"/>
                        <a:gd name="connsiteY29" fmla="*/ 87923 h 1577292"/>
                        <a:gd name="connsiteX0" fmla="*/ 1141660 w 2084041"/>
                        <a:gd name="connsiteY0" fmla="*/ 79131 h 1577292"/>
                        <a:gd name="connsiteX1" fmla="*/ 1730744 w 2084041"/>
                        <a:gd name="connsiteY1" fmla="*/ 0 h 1577292"/>
                        <a:gd name="connsiteX2" fmla="*/ 1757121 w 2084041"/>
                        <a:gd name="connsiteY2" fmla="*/ 237392 h 1577292"/>
                        <a:gd name="connsiteX3" fmla="*/ 1106490 w 2084041"/>
                        <a:gd name="connsiteY3" fmla="*/ 149469 h 1577292"/>
                        <a:gd name="connsiteX4" fmla="*/ 1115740 w 2084041"/>
                        <a:gd name="connsiteY4" fmla="*/ 271723 h 1577292"/>
                        <a:gd name="connsiteX5" fmla="*/ 1198188 w 2084041"/>
                        <a:gd name="connsiteY5" fmla="*/ 251635 h 1577292"/>
                        <a:gd name="connsiteX6" fmla="*/ 1269642 w 2084041"/>
                        <a:gd name="connsiteY6" fmla="*/ 379826 h 1577292"/>
                        <a:gd name="connsiteX7" fmla="*/ 1341097 w 2084041"/>
                        <a:gd name="connsiteY7" fmla="*/ 536506 h 1577292"/>
                        <a:gd name="connsiteX8" fmla="*/ 1536405 w 2084041"/>
                        <a:gd name="connsiteY8" fmla="*/ 617219 h 1577292"/>
                        <a:gd name="connsiteX9" fmla="*/ 1679314 w 2084041"/>
                        <a:gd name="connsiteY9" fmla="*/ 607724 h 1577292"/>
                        <a:gd name="connsiteX10" fmla="*/ 2012769 w 2084041"/>
                        <a:gd name="connsiteY10" fmla="*/ 916334 h 1577292"/>
                        <a:gd name="connsiteX11" fmla="*/ 1998478 w 2084041"/>
                        <a:gd name="connsiteY11" fmla="*/ 1305658 h 1577292"/>
                        <a:gd name="connsiteX12" fmla="*/ 2074696 w 2084041"/>
                        <a:gd name="connsiteY12" fmla="*/ 1300908 h 1577292"/>
                        <a:gd name="connsiteX13" fmla="*/ 2012768 w 2084041"/>
                        <a:gd name="connsiteY13" fmla="*/ 1562041 h 1577292"/>
                        <a:gd name="connsiteX14" fmla="*/ 1545932 w 2084041"/>
                        <a:gd name="connsiteY14" fmla="*/ 1538300 h 1577292"/>
                        <a:gd name="connsiteX15" fmla="*/ 1507823 w 2084041"/>
                        <a:gd name="connsiteY15" fmla="*/ 1296161 h 1577292"/>
                        <a:gd name="connsiteX16" fmla="*/ 1607860 w 2084041"/>
                        <a:gd name="connsiteY16" fmla="*/ 1315152 h 1577292"/>
                        <a:gd name="connsiteX17" fmla="*/ 1607860 w 2084041"/>
                        <a:gd name="connsiteY17" fmla="*/ 1234438 h 1577292"/>
                        <a:gd name="connsiteX18" fmla="*/ 1507823 w 2084041"/>
                        <a:gd name="connsiteY18" fmla="*/ 1148977 h 1577292"/>
                        <a:gd name="connsiteX19" fmla="*/ 1403023 w 2084041"/>
                        <a:gd name="connsiteY19" fmla="*/ 1134734 h 1577292"/>
                        <a:gd name="connsiteX20" fmla="*/ 1298223 w 2084041"/>
                        <a:gd name="connsiteY20" fmla="*/ 1224942 h 1577292"/>
                        <a:gd name="connsiteX21" fmla="*/ 721825 w 2084041"/>
                        <a:gd name="connsiteY21" fmla="*/ 1215447 h 1577292"/>
                        <a:gd name="connsiteX22" fmla="*/ 607497 w 2084041"/>
                        <a:gd name="connsiteY22" fmla="*/ 1129986 h 1577292"/>
                        <a:gd name="connsiteX23" fmla="*/ 250225 w 2084041"/>
                        <a:gd name="connsiteY23" fmla="*/ 1106246 h 1577292"/>
                        <a:gd name="connsiteX24" fmla="*/ 231170 w 2084041"/>
                        <a:gd name="connsiteY24" fmla="*/ 1201203 h 1577292"/>
                        <a:gd name="connsiteX25" fmla="*/ 12043 w 2084041"/>
                        <a:gd name="connsiteY25" fmla="*/ 1205951 h 1577292"/>
                        <a:gd name="connsiteX26" fmla="*/ 825136 w 2084041"/>
                        <a:gd name="connsiteY26" fmla="*/ 149469 h 1577292"/>
                        <a:gd name="connsiteX27" fmla="*/ 236052 w 2084041"/>
                        <a:gd name="connsiteY27" fmla="*/ 219808 h 1577292"/>
                        <a:gd name="connsiteX28" fmla="*/ 218467 w 2084041"/>
                        <a:gd name="connsiteY28" fmla="*/ 0 h 1577292"/>
                        <a:gd name="connsiteX29" fmla="*/ 842721 w 2084041"/>
                        <a:gd name="connsiteY29" fmla="*/ 87923 h 1577292"/>
                        <a:gd name="connsiteX30" fmla="*/ 842721 w 2084041"/>
                        <a:gd name="connsiteY30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833049 w 2091954"/>
                        <a:gd name="connsiteY27" fmla="*/ 149469 h 1577292"/>
                        <a:gd name="connsiteX28" fmla="*/ 243965 w 2091954"/>
                        <a:gd name="connsiteY28" fmla="*/ 219808 h 1577292"/>
                        <a:gd name="connsiteX29" fmla="*/ 226380 w 2091954"/>
                        <a:gd name="connsiteY29" fmla="*/ 0 h 1577292"/>
                        <a:gd name="connsiteX30" fmla="*/ 850634 w 2091954"/>
                        <a:gd name="connsiteY30" fmla="*/ 87923 h 1577292"/>
                        <a:gd name="connsiteX31" fmla="*/ 850634 w 2091954"/>
                        <a:gd name="connsiteY31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833049 w 2091954"/>
                        <a:gd name="connsiteY28" fmla="*/ 149469 h 1577292"/>
                        <a:gd name="connsiteX29" fmla="*/ 243965 w 2091954"/>
                        <a:gd name="connsiteY29" fmla="*/ 219808 h 1577292"/>
                        <a:gd name="connsiteX30" fmla="*/ 226380 w 2091954"/>
                        <a:gd name="connsiteY30" fmla="*/ 0 h 1577292"/>
                        <a:gd name="connsiteX31" fmla="*/ 850634 w 2091954"/>
                        <a:gd name="connsiteY31" fmla="*/ 87923 h 1577292"/>
                        <a:gd name="connsiteX32" fmla="*/ 850634 w 2091954"/>
                        <a:gd name="connsiteY32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833049 w 2091954"/>
                        <a:gd name="connsiteY29" fmla="*/ 149469 h 1577292"/>
                        <a:gd name="connsiteX30" fmla="*/ 243965 w 2091954"/>
                        <a:gd name="connsiteY30" fmla="*/ 219808 h 1577292"/>
                        <a:gd name="connsiteX31" fmla="*/ 226380 w 2091954"/>
                        <a:gd name="connsiteY31" fmla="*/ 0 h 1577292"/>
                        <a:gd name="connsiteX32" fmla="*/ 850634 w 2091954"/>
                        <a:gd name="connsiteY32" fmla="*/ 87923 h 1577292"/>
                        <a:gd name="connsiteX33" fmla="*/ 850634 w 2091954"/>
                        <a:gd name="connsiteY33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833049 w 2091954"/>
                        <a:gd name="connsiteY30" fmla="*/ 149469 h 1577292"/>
                        <a:gd name="connsiteX31" fmla="*/ 243965 w 2091954"/>
                        <a:gd name="connsiteY31" fmla="*/ 219808 h 1577292"/>
                        <a:gd name="connsiteX32" fmla="*/ 226380 w 2091954"/>
                        <a:gd name="connsiteY32" fmla="*/ 0 h 1577292"/>
                        <a:gd name="connsiteX33" fmla="*/ 850634 w 2091954"/>
                        <a:gd name="connsiteY33" fmla="*/ 87923 h 1577292"/>
                        <a:gd name="connsiteX34" fmla="*/ 850634 w 2091954"/>
                        <a:gd name="connsiteY34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833049 w 2091954"/>
                        <a:gd name="connsiteY31" fmla="*/ 149469 h 1577292"/>
                        <a:gd name="connsiteX32" fmla="*/ 243965 w 2091954"/>
                        <a:gd name="connsiteY32" fmla="*/ 219808 h 1577292"/>
                        <a:gd name="connsiteX33" fmla="*/ 226380 w 2091954"/>
                        <a:gd name="connsiteY33" fmla="*/ 0 h 1577292"/>
                        <a:gd name="connsiteX34" fmla="*/ 850634 w 2091954"/>
                        <a:gd name="connsiteY34" fmla="*/ 87923 h 1577292"/>
                        <a:gd name="connsiteX35" fmla="*/ 850634 w 2091954"/>
                        <a:gd name="connsiteY35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833049 w 2091954"/>
                        <a:gd name="connsiteY31" fmla="*/ 149469 h 1577292"/>
                        <a:gd name="connsiteX32" fmla="*/ 243965 w 2091954"/>
                        <a:gd name="connsiteY32" fmla="*/ 219808 h 1577292"/>
                        <a:gd name="connsiteX33" fmla="*/ 226380 w 2091954"/>
                        <a:gd name="connsiteY33" fmla="*/ 0 h 1577292"/>
                        <a:gd name="connsiteX34" fmla="*/ 850634 w 2091954"/>
                        <a:gd name="connsiteY34" fmla="*/ 87923 h 1577292"/>
                        <a:gd name="connsiteX35" fmla="*/ 850634 w 2091954"/>
                        <a:gd name="connsiteY35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720211 w 2091954"/>
                        <a:gd name="connsiteY31" fmla="*/ 332347 h 1577292"/>
                        <a:gd name="connsiteX32" fmla="*/ 833049 w 2091954"/>
                        <a:gd name="connsiteY32" fmla="*/ 149469 h 1577292"/>
                        <a:gd name="connsiteX33" fmla="*/ 243965 w 2091954"/>
                        <a:gd name="connsiteY33" fmla="*/ 219808 h 1577292"/>
                        <a:gd name="connsiteX34" fmla="*/ 226380 w 2091954"/>
                        <a:gd name="connsiteY34" fmla="*/ 0 h 1577292"/>
                        <a:gd name="connsiteX35" fmla="*/ 850634 w 2091954"/>
                        <a:gd name="connsiteY35" fmla="*/ 87923 h 1577292"/>
                        <a:gd name="connsiteX36" fmla="*/ 850634 w 2091954"/>
                        <a:gd name="connsiteY36" fmla="*/ 87923 h 1577292"/>
                        <a:gd name="connsiteX0" fmla="*/ 1149573 w 2091954"/>
                        <a:gd name="connsiteY0" fmla="*/ 79131 h 1577292"/>
                        <a:gd name="connsiteX1" fmla="*/ 1738657 w 2091954"/>
                        <a:gd name="connsiteY1" fmla="*/ 0 h 1577292"/>
                        <a:gd name="connsiteX2" fmla="*/ 1765034 w 2091954"/>
                        <a:gd name="connsiteY2" fmla="*/ 237392 h 1577292"/>
                        <a:gd name="connsiteX3" fmla="*/ 1114403 w 2091954"/>
                        <a:gd name="connsiteY3" fmla="*/ 149469 h 1577292"/>
                        <a:gd name="connsiteX4" fmla="*/ 1123653 w 2091954"/>
                        <a:gd name="connsiteY4" fmla="*/ 271723 h 1577292"/>
                        <a:gd name="connsiteX5" fmla="*/ 1206101 w 2091954"/>
                        <a:gd name="connsiteY5" fmla="*/ 251635 h 1577292"/>
                        <a:gd name="connsiteX6" fmla="*/ 1277555 w 2091954"/>
                        <a:gd name="connsiteY6" fmla="*/ 379826 h 1577292"/>
                        <a:gd name="connsiteX7" fmla="*/ 1349010 w 2091954"/>
                        <a:gd name="connsiteY7" fmla="*/ 536506 h 1577292"/>
                        <a:gd name="connsiteX8" fmla="*/ 1544318 w 2091954"/>
                        <a:gd name="connsiteY8" fmla="*/ 617219 h 1577292"/>
                        <a:gd name="connsiteX9" fmla="*/ 1687227 w 2091954"/>
                        <a:gd name="connsiteY9" fmla="*/ 607724 h 1577292"/>
                        <a:gd name="connsiteX10" fmla="*/ 2020682 w 2091954"/>
                        <a:gd name="connsiteY10" fmla="*/ 916334 h 1577292"/>
                        <a:gd name="connsiteX11" fmla="*/ 2006391 w 2091954"/>
                        <a:gd name="connsiteY11" fmla="*/ 1305658 h 1577292"/>
                        <a:gd name="connsiteX12" fmla="*/ 2082609 w 2091954"/>
                        <a:gd name="connsiteY12" fmla="*/ 1300908 h 1577292"/>
                        <a:gd name="connsiteX13" fmla="*/ 2020681 w 2091954"/>
                        <a:gd name="connsiteY13" fmla="*/ 1562041 h 1577292"/>
                        <a:gd name="connsiteX14" fmla="*/ 1553845 w 2091954"/>
                        <a:gd name="connsiteY14" fmla="*/ 1538300 h 1577292"/>
                        <a:gd name="connsiteX15" fmla="*/ 1515736 w 2091954"/>
                        <a:gd name="connsiteY15" fmla="*/ 1296161 h 1577292"/>
                        <a:gd name="connsiteX16" fmla="*/ 1615773 w 2091954"/>
                        <a:gd name="connsiteY16" fmla="*/ 1315152 h 1577292"/>
                        <a:gd name="connsiteX17" fmla="*/ 1615773 w 2091954"/>
                        <a:gd name="connsiteY17" fmla="*/ 1234438 h 1577292"/>
                        <a:gd name="connsiteX18" fmla="*/ 1515736 w 2091954"/>
                        <a:gd name="connsiteY18" fmla="*/ 1148977 h 1577292"/>
                        <a:gd name="connsiteX19" fmla="*/ 1410936 w 2091954"/>
                        <a:gd name="connsiteY19" fmla="*/ 1134734 h 1577292"/>
                        <a:gd name="connsiteX20" fmla="*/ 1306136 w 2091954"/>
                        <a:gd name="connsiteY20" fmla="*/ 1224942 h 1577292"/>
                        <a:gd name="connsiteX21" fmla="*/ 729738 w 2091954"/>
                        <a:gd name="connsiteY21" fmla="*/ 1215447 h 1577292"/>
                        <a:gd name="connsiteX22" fmla="*/ 615410 w 2091954"/>
                        <a:gd name="connsiteY22" fmla="*/ 1129986 h 1577292"/>
                        <a:gd name="connsiteX23" fmla="*/ 258138 w 2091954"/>
                        <a:gd name="connsiteY23" fmla="*/ 1106246 h 1577292"/>
                        <a:gd name="connsiteX24" fmla="*/ 239083 w 2091954"/>
                        <a:gd name="connsiteY24" fmla="*/ 1201203 h 1577292"/>
                        <a:gd name="connsiteX25" fmla="*/ 19956 w 2091954"/>
                        <a:gd name="connsiteY25" fmla="*/ 1205951 h 1577292"/>
                        <a:gd name="connsiteX26" fmla="*/ 39010 w 2091954"/>
                        <a:gd name="connsiteY26" fmla="*/ 522261 h 1577292"/>
                        <a:gd name="connsiteX27" fmla="*/ 243848 w 2091954"/>
                        <a:gd name="connsiteY27" fmla="*/ 512765 h 1577292"/>
                        <a:gd name="connsiteX28" fmla="*/ 248611 w 2091954"/>
                        <a:gd name="connsiteY28" fmla="*/ 593478 h 1577292"/>
                        <a:gd name="connsiteX29" fmla="*/ 572538 w 2091954"/>
                        <a:gd name="connsiteY29" fmla="*/ 583983 h 1577292"/>
                        <a:gd name="connsiteX30" fmla="*/ 686865 w 2091954"/>
                        <a:gd name="connsiteY30" fmla="*/ 489026 h 1577292"/>
                        <a:gd name="connsiteX31" fmla="*/ 720211 w 2091954"/>
                        <a:gd name="connsiteY31" fmla="*/ 332347 h 1577292"/>
                        <a:gd name="connsiteX32" fmla="*/ 786902 w 2091954"/>
                        <a:gd name="connsiteY32" fmla="*/ 227895 h 1577292"/>
                        <a:gd name="connsiteX33" fmla="*/ 833049 w 2091954"/>
                        <a:gd name="connsiteY33" fmla="*/ 149469 h 1577292"/>
                        <a:gd name="connsiteX34" fmla="*/ 243965 w 2091954"/>
                        <a:gd name="connsiteY34" fmla="*/ 219808 h 1577292"/>
                        <a:gd name="connsiteX35" fmla="*/ 226380 w 2091954"/>
                        <a:gd name="connsiteY35" fmla="*/ 0 h 1577292"/>
                        <a:gd name="connsiteX36" fmla="*/ 850634 w 2091954"/>
                        <a:gd name="connsiteY36" fmla="*/ 87923 h 1577292"/>
                        <a:gd name="connsiteX37" fmla="*/ 850634 w 2091954"/>
                        <a:gd name="connsiteY37" fmla="*/ 87923 h 1577292"/>
                        <a:gd name="connsiteX0" fmla="*/ 1141661 w 2084042"/>
                        <a:gd name="connsiteY0" fmla="*/ 79131 h 1577292"/>
                        <a:gd name="connsiteX1" fmla="*/ 1730745 w 2084042"/>
                        <a:gd name="connsiteY1" fmla="*/ 0 h 1577292"/>
                        <a:gd name="connsiteX2" fmla="*/ 1757122 w 2084042"/>
                        <a:gd name="connsiteY2" fmla="*/ 237392 h 1577292"/>
                        <a:gd name="connsiteX3" fmla="*/ 1106491 w 2084042"/>
                        <a:gd name="connsiteY3" fmla="*/ 149469 h 1577292"/>
                        <a:gd name="connsiteX4" fmla="*/ 1115741 w 2084042"/>
                        <a:gd name="connsiteY4" fmla="*/ 271723 h 1577292"/>
                        <a:gd name="connsiteX5" fmla="*/ 1198189 w 2084042"/>
                        <a:gd name="connsiteY5" fmla="*/ 251635 h 1577292"/>
                        <a:gd name="connsiteX6" fmla="*/ 1269643 w 2084042"/>
                        <a:gd name="connsiteY6" fmla="*/ 379826 h 1577292"/>
                        <a:gd name="connsiteX7" fmla="*/ 1341098 w 2084042"/>
                        <a:gd name="connsiteY7" fmla="*/ 536506 h 1577292"/>
                        <a:gd name="connsiteX8" fmla="*/ 1536406 w 2084042"/>
                        <a:gd name="connsiteY8" fmla="*/ 617219 h 1577292"/>
                        <a:gd name="connsiteX9" fmla="*/ 1679315 w 2084042"/>
                        <a:gd name="connsiteY9" fmla="*/ 607724 h 1577292"/>
                        <a:gd name="connsiteX10" fmla="*/ 2012770 w 2084042"/>
                        <a:gd name="connsiteY10" fmla="*/ 916334 h 1577292"/>
                        <a:gd name="connsiteX11" fmla="*/ 1998479 w 2084042"/>
                        <a:gd name="connsiteY11" fmla="*/ 1305658 h 1577292"/>
                        <a:gd name="connsiteX12" fmla="*/ 2074697 w 2084042"/>
                        <a:gd name="connsiteY12" fmla="*/ 1300908 h 1577292"/>
                        <a:gd name="connsiteX13" fmla="*/ 2012769 w 2084042"/>
                        <a:gd name="connsiteY13" fmla="*/ 1562041 h 1577292"/>
                        <a:gd name="connsiteX14" fmla="*/ 1545933 w 2084042"/>
                        <a:gd name="connsiteY14" fmla="*/ 1538300 h 1577292"/>
                        <a:gd name="connsiteX15" fmla="*/ 1507824 w 2084042"/>
                        <a:gd name="connsiteY15" fmla="*/ 1296161 h 1577292"/>
                        <a:gd name="connsiteX16" fmla="*/ 1607861 w 2084042"/>
                        <a:gd name="connsiteY16" fmla="*/ 1315152 h 1577292"/>
                        <a:gd name="connsiteX17" fmla="*/ 1607861 w 2084042"/>
                        <a:gd name="connsiteY17" fmla="*/ 1234438 h 1577292"/>
                        <a:gd name="connsiteX18" fmla="*/ 1507824 w 2084042"/>
                        <a:gd name="connsiteY18" fmla="*/ 1148977 h 1577292"/>
                        <a:gd name="connsiteX19" fmla="*/ 1403024 w 2084042"/>
                        <a:gd name="connsiteY19" fmla="*/ 1134734 h 1577292"/>
                        <a:gd name="connsiteX20" fmla="*/ 1298224 w 2084042"/>
                        <a:gd name="connsiteY20" fmla="*/ 1224942 h 1577292"/>
                        <a:gd name="connsiteX21" fmla="*/ 721826 w 2084042"/>
                        <a:gd name="connsiteY21" fmla="*/ 1215447 h 1577292"/>
                        <a:gd name="connsiteX22" fmla="*/ 607498 w 2084042"/>
                        <a:gd name="connsiteY22" fmla="*/ 1129986 h 1577292"/>
                        <a:gd name="connsiteX23" fmla="*/ 250226 w 2084042"/>
                        <a:gd name="connsiteY23" fmla="*/ 1106246 h 1577292"/>
                        <a:gd name="connsiteX24" fmla="*/ 231171 w 2084042"/>
                        <a:gd name="connsiteY24" fmla="*/ 1201203 h 1577292"/>
                        <a:gd name="connsiteX25" fmla="*/ 12044 w 2084042"/>
                        <a:gd name="connsiteY25" fmla="*/ 1205951 h 1577292"/>
                        <a:gd name="connsiteX26" fmla="*/ 31098 w 2084042"/>
                        <a:gd name="connsiteY26" fmla="*/ 522261 h 1577292"/>
                        <a:gd name="connsiteX27" fmla="*/ 235936 w 2084042"/>
                        <a:gd name="connsiteY27" fmla="*/ 512765 h 1577292"/>
                        <a:gd name="connsiteX28" fmla="*/ 240699 w 2084042"/>
                        <a:gd name="connsiteY28" fmla="*/ 593478 h 1577292"/>
                        <a:gd name="connsiteX29" fmla="*/ 564626 w 2084042"/>
                        <a:gd name="connsiteY29" fmla="*/ 583983 h 1577292"/>
                        <a:gd name="connsiteX30" fmla="*/ 678953 w 2084042"/>
                        <a:gd name="connsiteY30" fmla="*/ 489026 h 1577292"/>
                        <a:gd name="connsiteX31" fmla="*/ 712299 w 2084042"/>
                        <a:gd name="connsiteY31" fmla="*/ 332347 h 1577292"/>
                        <a:gd name="connsiteX32" fmla="*/ 778990 w 2084042"/>
                        <a:gd name="connsiteY32" fmla="*/ 227895 h 1577292"/>
                        <a:gd name="connsiteX33" fmla="*/ 825137 w 2084042"/>
                        <a:gd name="connsiteY33" fmla="*/ 149469 h 1577292"/>
                        <a:gd name="connsiteX34" fmla="*/ 236053 w 2084042"/>
                        <a:gd name="connsiteY34" fmla="*/ 219808 h 1577292"/>
                        <a:gd name="connsiteX35" fmla="*/ 218468 w 2084042"/>
                        <a:gd name="connsiteY35" fmla="*/ 0 h 1577292"/>
                        <a:gd name="connsiteX36" fmla="*/ 842722 w 2084042"/>
                        <a:gd name="connsiteY36" fmla="*/ 87923 h 1577292"/>
                        <a:gd name="connsiteX37" fmla="*/ 842722 w 2084042"/>
                        <a:gd name="connsiteY37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47636 w 2071998"/>
                        <a:gd name="connsiteY26" fmla="*/ 1243934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33346 w 2071998"/>
                        <a:gd name="connsiteY26" fmla="*/ 1248681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395382 w 2071998"/>
                        <a:gd name="connsiteY23" fmla="*/ 1125237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395382 w 2071998"/>
                        <a:gd name="connsiteY23" fmla="*/ 1125237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895563 w 2071998"/>
                        <a:gd name="connsiteY21" fmla="*/ 1224942 h 1577292"/>
                        <a:gd name="connsiteX22" fmla="*/ 709782 w 2071998"/>
                        <a:gd name="connsiteY22" fmla="*/ 1215447 h 1577292"/>
                        <a:gd name="connsiteX23" fmla="*/ 595454 w 2071998"/>
                        <a:gd name="connsiteY23" fmla="*/ 1129986 h 1577292"/>
                        <a:gd name="connsiteX24" fmla="*/ 238182 w 2071998"/>
                        <a:gd name="connsiteY24" fmla="*/ 1106246 h 1577292"/>
                        <a:gd name="connsiteX25" fmla="*/ 219127 w 2071998"/>
                        <a:gd name="connsiteY25" fmla="*/ 1201203 h 1577292"/>
                        <a:gd name="connsiteX26" fmla="*/ 119092 w 2071998"/>
                        <a:gd name="connsiteY26" fmla="*/ 1196455 h 1577292"/>
                        <a:gd name="connsiteX27" fmla="*/ 0 w 2071998"/>
                        <a:gd name="connsiteY27" fmla="*/ 1205951 h 1577292"/>
                        <a:gd name="connsiteX28" fmla="*/ 19054 w 2071998"/>
                        <a:gd name="connsiteY28" fmla="*/ 522261 h 1577292"/>
                        <a:gd name="connsiteX29" fmla="*/ 223892 w 2071998"/>
                        <a:gd name="connsiteY29" fmla="*/ 512765 h 1577292"/>
                        <a:gd name="connsiteX30" fmla="*/ 228655 w 2071998"/>
                        <a:gd name="connsiteY30" fmla="*/ 593478 h 1577292"/>
                        <a:gd name="connsiteX31" fmla="*/ 552582 w 2071998"/>
                        <a:gd name="connsiteY31" fmla="*/ 583983 h 1577292"/>
                        <a:gd name="connsiteX32" fmla="*/ 666909 w 2071998"/>
                        <a:gd name="connsiteY32" fmla="*/ 489026 h 1577292"/>
                        <a:gd name="connsiteX33" fmla="*/ 700255 w 2071998"/>
                        <a:gd name="connsiteY33" fmla="*/ 332347 h 1577292"/>
                        <a:gd name="connsiteX34" fmla="*/ 766946 w 2071998"/>
                        <a:gd name="connsiteY34" fmla="*/ 227895 h 1577292"/>
                        <a:gd name="connsiteX35" fmla="*/ 813093 w 2071998"/>
                        <a:gd name="connsiteY35" fmla="*/ 149469 h 1577292"/>
                        <a:gd name="connsiteX36" fmla="*/ 224009 w 2071998"/>
                        <a:gd name="connsiteY36" fmla="*/ 219808 h 1577292"/>
                        <a:gd name="connsiteX37" fmla="*/ 206424 w 2071998"/>
                        <a:gd name="connsiteY37" fmla="*/ 0 h 1577292"/>
                        <a:gd name="connsiteX38" fmla="*/ 830678 w 2071998"/>
                        <a:gd name="connsiteY38" fmla="*/ 87923 h 1577292"/>
                        <a:gd name="connsiteX39" fmla="*/ 830678 w 2071998"/>
                        <a:gd name="connsiteY39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71998"/>
                        <a:gd name="connsiteY0" fmla="*/ 79131 h 1577292"/>
                        <a:gd name="connsiteX1" fmla="*/ 1718701 w 2071998"/>
                        <a:gd name="connsiteY1" fmla="*/ 0 h 1577292"/>
                        <a:gd name="connsiteX2" fmla="*/ 1745078 w 2071998"/>
                        <a:gd name="connsiteY2" fmla="*/ 237392 h 1577292"/>
                        <a:gd name="connsiteX3" fmla="*/ 1094447 w 2071998"/>
                        <a:gd name="connsiteY3" fmla="*/ 149469 h 1577292"/>
                        <a:gd name="connsiteX4" fmla="*/ 1103697 w 2071998"/>
                        <a:gd name="connsiteY4" fmla="*/ 271723 h 1577292"/>
                        <a:gd name="connsiteX5" fmla="*/ 1186145 w 2071998"/>
                        <a:gd name="connsiteY5" fmla="*/ 251635 h 1577292"/>
                        <a:gd name="connsiteX6" fmla="*/ 1257599 w 2071998"/>
                        <a:gd name="connsiteY6" fmla="*/ 379826 h 1577292"/>
                        <a:gd name="connsiteX7" fmla="*/ 1329054 w 2071998"/>
                        <a:gd name="connsiteY7" fmla="*/ 536506 h 1577292"/>
                        <a:gd name="connsiteX8" fmla="*/ 1524362 w 2071998"/>
                        <a:gd name="connsiteY8" fmla="*/ 617219 h 1577292"/>
                        <a:gd name="connsiteX9" fmla="*/ 1667271 w 2071998"/>
                        <a:gd name="connsiteY9" fmla="*/ 607724 h 1577292"/>
                        <a:gd name="connsiteX10" fmla="*/ 2000726 w 2071998"/>
                        <a:gd name="connsiteY10" fmla="*/ 916334 h 1577292"/>
                        <a:gd name="connsiteX11" fmla="*/ 1986435 w 2071998"/>
                        <a:gd name="connsiteY11" fmla="*/ 1305658 h 1577292"/>
                        <a:gd name="connsiteX12" fmla="*/ 2062653 w 2071998"/>
                        <a:gd name="connsiteY12" fmla="*/ 1300908 h 1577292"/>
                        <a:gd name="connsiteX13" fmla="*/ 2000725 w 2071998"/>
                        <a:gd name="connsiteY13" fmla="*/ 1562041 h 1577292"/>
                        <a:gd name="connsiteX14" fmla="*/ 1533889 w 2071998"/>
                        <a:gd name="connsiteY14" fmla="*/ 1538300 h 1577292"/>
                        <a:gd name="connsiteX15" fmla="*/ 1495780 w 2071998"/>
                        <a:gd name="connsiteY15" fmla="*/ 1296161 h 1577292"/>
                        <a:gd name="connsiteX16" fmla="*/ 1595817 w 2071998"/>
                        <a:gd name="connsiteY16" fmla="*/ 1315152 h 1577292"/>
                        <a:gd name="connsiteX17" fmla="*/ 1595817 w 2071998"/>
                        <a:gd name="connsiteY17" fmla="*/ 1234438 h 1577292"/>
                        <a:gd name="connsiteX18" fmla="*/ 1495780 w 2071998"/>
                        <a:gd name="connsiteY18" fmla="*/ 1148977 h 1577292"/>
                        <a:gd name="connsiteX19" fmla="*/ 1390980 w 2071998"/>
                        <a:gd name="connsiteY19" fmla="*/ 1134734 h 1577292"/>
                        <a:gd name="connsiteX20" fmla="*/ 1286180 w 2071998"/>
                        <a:gd name="connsiteY20" fmla="*/ 1224942 h 1577292"/>
                        <a:gd name="connsiteX21" fmla="*/ 709782 w 2071998"/>
                        <a:gd name="connsiteY21" fmla="*/ 1215447 h 1577292"/>
                        <a:gd name="connsiteX22" fmla="*/ 595454 w 2071998"/>
                        <a:gd name="connsiteY22" fmla="*/ 1129986 h 1577292"/>
                        <a:gd name="connsiteX23" fmla="*/ 238182 w 2071998"/>
                        <a:gd name="connsiteY23" fmla="*/ 1106246 h 1577292"/>
                        <a:gd name="connsiteX24" fmla="*/ 219127 w 2071998"/>
                        <a:gd name="connsiteY24" fmla="*/ 1201203 h 1577292"/>
                        <a:gd name="connsiteX25" fmla="*/ 119092 w 2071998"/>
                        <a:gd name="connsiteY25" fmla="*/ 1196455 h 1577292"/>
                        <a:gd name="connsiteX26" fmla="*/ 0 w 2071998"/>
                        <a:gd name="connsiteY26" fmla="*/ 1205951 h 1577292"/>
                        <a:gd name="connsiteX27" fmla="*/ 19054 w 2071998"/>
                        <a:gd name="connsiteY27" fmla="*/ 522261 h 1577292"/>
                        <a:gd name="connsiteX28" fmla="*/ 223892 w 2071998"/>
                        <a:gd name="connsiteY28" fmla="*/ 512765 h 1577292"/>
                        <a:gd name="connsiteX29" fmla="*/ 228655 w 2071998"/>
                        <a:gd name="connsiteY29" fmla="*/ 593478 h 1577292"/>
                        <a:gd name="connsiteX30" fmla="*/ 552582 w 2071998"/>
                        <a:gd name="connsiteY30" fmla="*/ 583983 h 1577292"/>
                        <a:gd name="connsiteX31" fmla="*/ 666909 w 2071998"/>
                        <a:gd name="connsiteY31" fmla="*/ 489026 h 1577292"/>
                        <a:gd name="connsiteX32" fmla="*/ 700255 w 2071998"/>
                        <a:gd name="connsiteY32" fmla="*/ 332347 h 1577292"/>
                        <a:gd name="connsiteX33" fmla="*/ 766946 w 2071998"/>
                        <a:gd name="connsiteY33" fmla="*/ 227895 h 1577292"/>
                        <a:gd name="connsiteX34" fmla="*/ 813093 w 2071998"/>
                        <a:gd name="connsiteY34" fmla="*/ 149469 h 1577292"/>
                        <a:gd name="connsiteX35" fmla="*/ 224009 w 2071998"/>
                        <a:gd name="connsiteY35" fmla="*/ 219808 h 1577292"/>
                        <a:gd name="connsiteX36" fmla="*/ 206424 w 2071998"/>
                        <a:gd name="connsiteY36" fmla="*/ 0 h 1577292"/>
                        <a:gd name="connsiteX37" fmla="*/ 830678 w 2071998"/>
                        <a:gd name="connsiteY37" fmla="*/ 87923 h 1577292"/>
                        <a:gd name="connsiteX38" fmla="*/ 830678 w 2071998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1670 w 2068455"/>
                        <a:gd name="connsiteY12" fmla="*/ 1129986 h 1577292"/>
                        <a:gd name="connsiteX13" fmla="*/ 1986435 w 2068455"/>
                        <a:gd name="connsiteY13" fmla="*/ 1305658 h 1577292"/>
                        <a:gd name="connsiteX14" fmla="*/ 2062653 w 2068455"/>
                        <a:gd name="connsiteY14" fmla="*/ 1300908 h 1577292"/>
                        <a:gd name="connsiteX15" fmla="*/ 2000725 w 2068455"/>
                        <a:gd name="connsiteY15" fmla="*/ 1562041 h 1577292"/>
                        <a:gd name="connsiteX16" fmla="*/ 1533889 w 2068455"/>
                        <a:gd name="connsiteY16" fmla="*/ 1538300 h 1577292"/>
                        <a:gd name="connsiteX17" fmla="*/ 1495780 w 2068455"/>
                        <a:gd name="connsiteY17" fmla="*/ 1296161 h 1577292"/>
                        <a:gd name="connsiteX18" fmla="*/ 1595817 w 2068455"/>
                        <a:gd name="connsiteY18" fmla="*/ 1315152 h 1577292"/>
                        <a:gd name="connsiteX19" fmla="*/ 1595817 w 2068455"/>
                        <a:gd name="connsiteY19" fmla="*/ 1234438 h 1577292"/>
                        <a:gd name="connsiteX20" fmla="*/ 1495780 w 2068455"/>
                        <a:gd name="connsiteY20" fmla="*/ 1148977 h 1577292"/>
                        <a:gd name="connsiteX21" fmla="*/ 1390980 w 2068455"/>
                        <a:gd name="connsiteY21" fmla="*/ 1134734 h 1577292"/>
                        <a:gd name="connsiteX22" fmla="*/ 1286180 w 2068455"/>
                        <a:gd name="connsiteY22" fmla="*/ 1224942 h 1577292"/>
                        <a:gd name="connsiteX23" fmla="*/ 709782 w 2068455"/>
                        <a:gd name="connsiteY23" fmla="*/ 1215447 h 1577292"/>
                        <a:gd name="connsiteX24" fmla="*/ 595454 w 2068455"/>
                        <a:gd name="connsiteY24" fmla="*/ 1129986 h 1577292"/>
                        <a:gd name="connsiteX25" fmla="*/ 238182 w 2068455"/>
                        <a:gd name="connsiteY25" fmla="*/ 1106246 h 1577292"/>
                        <a:gd name="connsiteX26" fmla="*/ 219127 w 2068455"/>
                        <a:gd name="connsiteY26" fmla="*/ 1201203 h 1577292"/>
                        <a:gd name="connsiteX27" fmla="*/ 119092 w 2068455"/>
                        <a:gd name="connsiteY27" fmla="*/ 1196455 h 1577292"/>
                        <a:gd name="connsiteX28" fmla="*/ 0 w 2068455"/>
                        <a:gd name="connsiteY28" fmla="*/ 1205951 h 1577292"/>
                        <a:gd name="connsiteX29" fmla="*/ 19054 w 2068455"/>
                        <a:gd name="connsiteY29" fmla="*/ 522261 h 1577292"/>
                        <a:gd name="connsiteX30" fmla="*/ 223892 w 2068455"/>
                        <a:gd name="connsiteY30" fmla="*/ 512765 h 1577292"/>
                        <a:gd name="connsiteX31" fmla="*/ 228655 w 2068455"/>
                        <a:gd name="connsiteY31" fmla="*/ 593478 h 1577292"/>
                        <a:gd name="connsiteX32" fmla="*/ 552582 w 2068455"/>
                        <a:gd name="connsiteY32" fmla="*/ 583983 h 1577292"/>
                        <a:gd name="connsiteX33" fmla="*/ 666909 w 2068455"/>
                        <a:gd name="connsiteY33" fmla="*/ 489026 h 1577292"/>
                        <a:gd name="connsiteX34" fmla="*/ 700255 w 2068455"/>
                        <a:gd name="connsiteY34" fmla="*/ 332347 h 1577292"/>
                        <a:gd name="connsiteX35" fmla="*/ 766946 w 2068455"/>
                        <a:gd name="connsiteY35" fmla="*/ 227895 h 1577292"/>
                        <a:gd name="connsiteX36" fmla="*/ 813093 w 2068455"/>
                        <a:gd name="connsiteY36" fmla="*/ 149469 h 1577292"/>
                        <a:gd name="connsiteX37" fmla="*/ 224009 w 2068455"/>
                        <a:gd name="connsiteY37" fmla="*/ 219808 h 1577292"/>
                        <a:gd name="connsiteX38" fmla="*/ 206424 w 2068455"/>
                        <a:gd name="connsiteY38" fmla="*/ 0 h 1577292"/>
                        <a:gd name="connsiteX39" fmla="*/ 830678 w 2068455"/>
                        <a:gd name="connsiteY39" fmla="*/ 87923 h 1577292"/>
                        <a:gd name="connsiteX40" fmla="*/ 830678 w 2068455"/>
                        <a:gd name="connsiteY40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11099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438616 w 2068455"/>
                        <a:gd name="connsiteY8" fmla="*/ 583983 h 1577292"/>
                        <a:gd name="connsiteX9" fmla="*/ 1524362 w 2068455"/>
                        <a:gd name="connsiteY9" fmla="*/ 617219 h 1577292"/>
                        <a:gd name="connsiteX10" fmla="*/ 1667271 w 2068455"/>
                        <a:gd name="connsiteY10" fmla="*/ 607724 h 1577292"/>
                        <a:gd name="connsiteX11" fmla="*/ 2000726 w 2068455"/>
                        <a:gd name="connsiteY11" fmla="*/ 916334 h 1577292"/>
                        <a:gd name="connsiteX12" fmla="*/ 1986435 w 2068455"/>
                        <a:gd name="connsiteY12" fmla="*/ 1305658 h 1577292"/>
                        <a:gd name="connsiteX13" fmla="*/ 2062653 w 2068455"/>
                        <a:gd name="connsiteY13" fmla="*/ 1300908 h 1577292"/>
                        <a:gd name="connsiteX14" fmla="*/ 2000725 w 2068455"/>
                        <a:gd name="connsiteY14" fmla="*/ 1562041 h 1577292"/>
                        <a:gd name="connsiteX15" fmla="*/ 1533889 w 2068455"/>
                        <a:gd name="connsiteY15" fmla="*/ 1538300 h 1577292"/>
                        <a:gd name="connsiteX16" fmla="*/ 1495780 w 2068455"/>
                        <a:gd name="connsiteY16" fmla="*/ 1296161 h 1577292"/>
                        <a:gd name="connsiteX17" fmla="*/ 1595817 w 2068455"/>
                        <a:gd name="connsiteY17" fmla="*/ 1315152 h 1577292"/>
                        <a:gd name="connsiteX18" fmla="*/ 1595817 w 2068455"/>
                        <a:gd name="connsiteY18" fmla="*/ 1234438 h 1577292"/>
                        <a:gd name="connsiteX19" fmla="*/ 1495780 w 2068455"/>
                        <a:gd name="connsiteY19" fmla="*/ 1148977 h 1577292"/>
                        <a:gd name="connsiteX20" fmla="*/ 1390980 w 2068455"/>
                        <a:gd name="connsiteY20" fmla="*/ 1134734 h 1577292"/>
                        <a:gd name="connsiteX21" fmla="*/ 1286180 w 2068455"/>
                        <a:gd name="connsiteY21" fmla="*/ 1224942 h 1577292"/>
                        <a:gd name="connsiteX22" fmla="*/ 709782 w 2068455"/>
                        <a:gd name="connsiteY22" fmla="*/ 1215447 h 1577292"/>
                        <a:gd name="connsiteX23" fmla="*/ 595454 w 2068455"/>
                        <a:gd name="connsiteY23" fmla="*/ 1129986 h 1577292"/>
                        <a:gd name="connsiteX24" fmla="*/ 238182 w 2068455"/>
                        <a:gd name="connsiteY24" fmla="*/ 1106246 h 1577292"/>
                        <a:gd name="connsiteX25" fmla="*/ 219127 w 2068455"/>
                        <a:gd name="connsiteY25" fmla="*/ 1201203 h 1577292"/>
                        <a:gd name="connsiteX26" fmla="*/ 119092 w 2068455"/>
                        <a:gd name="connsiteY26" fmla="*/ 1196455 h 1577292"/>
                        <a:gd name="connsiteX27" fmla="*/ 0 w 2068455"/>
                        <a:gd name="connsiteY27" fmla="*/ 1205951 h 1577292"/>
                        <a:gd name="connsiteX28" fmla="*/ 19054 w 2068455"/>
                        <a:gd name="connsiteY28" fmla="*/ 522261 h 1577292"/>
                        <a:gd name="connsiteX29" fmla="*/ 223892 w 2068455"/>
                        <a:gd name="connsiteY29" fmla="*/ 512765 h 1577292"/>
                        <a:gd name="connsiteX30" fmla="*/ 228655 w 2068455"/>
                        <a:gd name="connsiteY30" fmla="*/ 593478 h 1577292"/>
                        <a:gd name="connsiteX31" fmla="*/ 552582 w 2068455"/>
                        <a:gd name="connsiteY31" fmla="*/ 583983 h 1577292"/>
                        <a:gd name="connsiteX32" fmla="*/ 666909 w 2068455"/>
                        <a:gd name="connsiteY32" fmla="*/ 489026 h 1577292"/>
                        <a:gd name="connsiteX33" fmla="*/ 700255 w 2068455"/>
                        <a:gd name="connsiteY33" fmla="*/ 332347 h 1577292"/>
                        <a:gd name="connsiteX34" fmla="*/ 766946 w 2068455"/>
                        <a:gd name="connsiteY34" fmla="*/ 227895 h 1577292"/>
                        <a:gd name="connsiteX35" fmla="*/ 813093 w 2068455"/>
                        <a:gd name="connsiteY35" fmla="*/ 149469 h 1577292"/>
                        <a:gd name="connsiteX36" fmla="*/ 224009 w 2068455"/>
                        <a:gd name="connsiteY36" fmla="*/ 219808 h 1577292"/>
                        <a:gd name="connsiteX37" fmla="*/ 206424 w 2068455"/>
                        <a:gd name="connsiteY37" fmla="*/ 0 h 1577292"/>
                        <a:gd name="connsiteX38" fmla="*/ 830678 w 2068455"/>
                        <a:gd name="connsiteY38" fmla="*/ 87923 h 1577292"/>
                        <a:gd name="connsiteX39" fmla="*/ 830678 w 2068455"/>
                        <a:gd name="connsiteY39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77292"/>
                        <a:gd name="connsiteX1" fmla="*/ 1718701 w 2068455"/>
                        <a:gd name="connsiteY1" fmla="*/ 0 h 1577292"/>
                        <a:gd name="connsiteX2" fmla="*/ 1745078 w 2068455"/>
                        <a:gd name="connsiteY2" fmla="*/ 237392 h 1577292"/>
                        <a:gd name="connsiteX3" fmla="*/ 1094447 w 2068455"/>
                        <a:gd name="connsiteY3" fmla="*/ 149469 h 1577292"/>
                        <a:gd name="connsiteX4" fmla="*/ 1103697 w 2068455"/>
                        <a:gd name="connsiteY4" fmla="*/ 271723 h 1577292"/>
                        <a:gd name="connsiteX5" fmla="*/ 1186145 w 2068455"/>
                        <a:gd name="connsiteY5" fmla="*/ 251635 h 1577292"/>
                        <a:gd name="connsiteX6" fmla="*/ 1257599 w 2068455"/>
                        <a:gd name="connsiteY6" fmla="*/ 379826 h 1577292"/>
                        <a:gd name="connsiteX7" fmla="*/ 1329054 w 2068455"/>
                        <a:gd name="connsiteY7" fmla="*/ 536506 h 1577292"/>
                        <a:gd name="connsiteX8" fmla="*/ 1524362 w 2068455"/>
                        <a:gd name="connsiteY8" fmla="*/ 617219 h 1577292"/>
                        <a:gd name="connsiteX9" fmla="*/ 1667271 w 2068455"/>
                        <a:gd name="connsiteY9" fmla="*/ 607724 h 1577292"/>
                        <a:gd name="connsiteX10" fmla="*/ 2000726 w 2068455"/>
                        <a:gd name="connsiteY10" fmla="*/ 916334 h 1577292"/>
                        <a:gd name="connsiteX11" fmla="*/ 1986435 w 2068455"/>
                        <a:gd name="connsiteY11" fmla="*/ 1305658 h 1577292"/>
                        <a:gd name="connsiteX12" fmla="*/ 2062653 w 2068455"/>
                        <a:gd name="connsiteY12" fmla="*/ 1300908 h 1577292"/>
                        <a:gd name="connsiteX13" fmla="*/ 2000725 w 2068455"/>
                        <a:gd name="connsiteY13" fmla="*/ 1562041 h 1577292"/>
                        <a:gd name="connsiteX14" fmla="*/ 1533889 w 2068455"/>
                        <a:gd name="connsiteY14" fmla="*/ 1538300 h 1577292"/>
                        <a:gd name="connsiteX15" fmla="*/ 1495780 w 2068455"/>
                        <a:gd name="connsiteY15" fmla="*/ 1296161 h 1577292"/>
                        <a:gd name="connsiteX16" fmla="*/ 1595817 w 2068455"/>
                        <a:gd name="connsiteY16" fmla="*/ 1315152 h 1577292"/>
                        <a:gd name="connsiteX17" fmla="*/ 1595817 w 2068455"/>
                        <a:gd name="connsiteY17" fmla="*/ 1234438 h 1577292"/>
                        <a:gd name="connsiteX18" fmla="*/ 1495780 w 2068455"/>
                        <a:gd name="connsiteY18" fmla="*/ 1148977 h 1577292"/>
                        <a:gd name="connsiteX19" fmla="*/ 1390980 w 2068455"/>
                        <a:gd name="connsiteY19" fmla="*/ 1134734 h 1577292"/>
                        <a:gd name="connsiteX20" fmla="*/ 1286180 w 2068455"/>
                        <a:gd name="connsiteY20" fmla="*/ 1224942 h 1577292"/>
                        <a:gd name="connsiteX21" fmla="*/ 709782 w 2068455"/>
                        <a:gd name="connsiteY21" fmla="*/ 1215447 h 1577292"/>
                        <a:gd name="connsiteX22" fmla="*/ 595454 w 2068455"/>
                        <a:gd name="connsiteY22" fmla="*/ 1129986 h 1577292"/>
                        <a:gd name="connsiteX23" fmla="*/ 238182 w 2068455"/>
                        <a:gd name="connsiteY23" fmla="*/ 1106246 h 1577292"/>
                        <a:gd name="connsiteX24" fmla="*/ 219127 w 2068455"/>
                        <a:gd name="connsiteY24" fmla="*/ 1201203 h 1577292"/>
                        <a:gd name="connsiteX25" fmla="*/ 119092 w 2068455"/>
                        <a:gd name="connsiteY25" fmla="*/ 1196455 h 1577292"/>
                        <a:gd name="connsiteX26" fmla="*/ 0 w 2068455"/>
                        <a:gd name="connsiteY26" fmla="*/ 1205951 h 1577292"/>
                        <a:gd name="connsiteX27" fmla="*/ 19054 w 2068455"/>
                        <a:gd name="connsiteY27" fmla="*/ 522261 h 1577292"/>
                        <a:gd name="connsiteX28" fmla="*/ 223892 w 2068455"/>
                        <a:gd name="connsiteY28" fmla="*/ 512765 h 1577292"/>
                        <a:gd name="connsiteX29" fmla="*/ 228655 w 2068455"/>
                        <a:gd name="connsiteY29" fmla="*/ 593478 h 1577292"/>
                        <a:gd name="connsiteX30" fmla="*/ 552582 w 2068455"/>
                        <a:gd name="connsiteY30" fmla="*/ 583983 h 1577292"/>
                        <a:gd name="connsiteX31" fmla="*/ 666909 w 2068455"/>
                        <a:gd name="connsiteY31" fmla="*/ 489026 h 1577292"/>
                        <a:gd name="connsiteX32" fmla="*/ 700255 w 2068455"/>
                        <a:gd name="connsiteY32" fmla="*/ 332347 h 1577292"/>
                        <a:gd name="connsiteX33" fmla="*/ 766946 w 2068455"/>
                        <a:gd name="connsiteY33" fmla="*/ 227895 h 1577292"/>
                        <a:gd name="connsiteX34" fmla="*/ 813093 w 2068455"/>
                        <a:gd name="connsiteY34" fmla="*/ 149469 h 1577292"/>
                        <a:gd name="connsiteX35" fmla="*/ 224009 w 2068455"/>
                        <a:gd name="connsiteY35" fmla="*/ 219808 h 1577292"/>
                        <a:gd name="connsiteX36" fmla="*/ 206424 w 2068455"/>
                        <a:gd name="connsiteY36" fmla="*/ 0 h 1577292"/>
                        <a:gd name="connsiteX37" fmla="*/ 830678 w 2068455"/>
                        <a:gd name="connsiteY37" fmla="*/ 87923 h 1577292"/>
                        <a:gd name="connsiteX38" fmla="*/ 830678 w 2068455"/>
                        <a:gd name="connsiteY38" fmla="*/ 87923 h 1577292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119092 w 2068455"/>
                        <a:gd name="connsiteY25" fmla="*/ 1196455 h 1562041"/>
                        <a:gd name="connsiteX26" fmla="*/ 0 w 2068455"/>
                        <a:gd name="connsiteY26" fmla="*/ 1205951 h 1562041"/>
                        <a:gd name="connsiteX27" fmla="*/ 19054 w 2068455"/>
                        <a:gd name="connsiteY27" fmla="*/ 522261 h 1562041"/>
                        <a:gd name="connsiteX28" fmla="*/ 223892 w 2068455"/>
                        <a:gd name="connsiteY28" fmla="*/ 512765 h 1562041"/>
                        <a:gd name="connsiteX29" fmla="*/ 228655 w 2068455"/>
                        <a:gd name="connsiteY29" fmla="*/ 593478 h 1562041"/>
                        <a:gd name="connsiteX30" fmla="*/ 552582 w 2068455"/>
                        <a:gd name="connsiteY30" fmla="*/ 583983 h 1562041"/>
                        <a:gd name="connsiteX31" fmla="*/ 666909 w 2068455"/>
                        <a:gd name="connsiteY31" fmla="*/ 489026 h 1562041"/>
                        <a:gd name="connsiteX32" fmla="*/ 700255 w 2068455"/>
                        <a:gd name="connsiteY32" fmla="*/ 332347 h 1562041"/>
                        <a:gd name="connsiteX33" fmla="*/ 766946 w 2068455"/>
                        <a:gd name="connsiteY33" fmla="*/ 227895 h 1562041"/>
                        <a:gd name="connsiteX34" fmla="*/ 813093 w 2068455"/>
                        <a:gd name="connsiteY34" fmla="*/ 149469 h 1562041"/>
                        <a:gd name="connsiteX35" fmla="*/ 224009 w 2068455"/>
                        <a:gd name="connsiteY35" fmla="*/ 219808 h 1562041"/>
                        <a:gd name="connsiteX36" fmla="*/ 206424 w 2068455"/>
                        <a:gd name="connsiteY36" fmla="*/ 0 h 1562041"/>
                        <a:gd name="connsiteX37" fmla="*/ 830678 w 2068455"/>
                        <a:gd name="connsiteY37" fmla="*/ 87923 h 1562041"/>
                        <a:gd name="connsiteX38" fmla="*/ 830678 w 2068455"/>
                        <a:gd name="connsiteY38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0" fmla="*/ 1129617 w 2068455"/>
                        <a:gd name="connsiteY0" fmla="*/ 79131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38" fmla="*/ 1129617 w 2068455"/>
                        <a:gd name="connsiteY38" fmla="*/ 79131 h 1562041"/>
                        <a:gd name="connsiteX0" fmla="*/ 1148672 w 2068455"/>
                        <a:gd name="connsiteY0" fmla="*/ 41148 h 1562041"/>
                        <a:gd name="connsiteX1" fmla="*/ 1718701 w 2068455"/>
                        <a:gd name="connsiteY1" fmla="*/ 0 h 1562041"/>
                        <a:gd name="connsiteX2" fmla="*/ 1745078 w 2068455"/>
                        <a:gd name="connsiteY2" fmla="*/ 237392 h 1562041"/>
                        <a:gd name="connsiteX3" fmla="*/ 1094447 w 2068455"/>
                        <a:gd name="connsiteY3" fmla="*/ 149469 h 1562041"/>
                        <a:gd name="connsiteX4" fmla="*/ 1103697 w 2068455"/>
                        <a:gd name="connsiteY4" fmla="*/ 271723 h 1562041"/>
                        <a:gd name="connsiteX5" fmla="*/ 1186145 w 2068455"/>
                        <a:gd name="connsiteY5" fmla="*/ 251635 h 1562041"/>
                        <a:gd name="connsiteX6" fmla="*/ 1257599 w 2068455"/>
                        <a:gd name="connsiteY6" fmla="*/ 379826 h 1562041"/>
                        <a:gd name="connsiteX7" fmla="*/ 1329054 w 2068455"/>
                        <a:gd name="connsiteY7" fmla="*/ 536506 h 1562041"/>
                        <a:gd name="connsiteX8" fmla="*/ 1524362 w 2068455"/>
                        <a:gd name="connsiteY8" fmla="*/ 617219 h 1562041"/>
                        <a:gd name="connsiteX9" fmla="*/ 1667271 w 2068455"/>
                        <a:gd name="connsiteY9" fmla="*/ 607724 h 1562041"/>
                        <a:gd name="connsiteX10" fmla="*/ 2000726 w 2068455"/>
                        <a:gd name="connsiteY10" fmla="*/ 916334 h 1562041"/>
                        <a:gd name="connsiteX11" fmla="*/ 1986435 w 2068455"/>
                        <a:gd name="connsiteY11" fmla="*/ 1305658 h 1562041"/>
                        <a:gd name="connsiteX12" fmla="*/ 2062653 w 2068455"/>
                        <a:gd name="connsiteY12" fmla="*/ 1300908 h 1562041"/>
                        <a:gd name="connsiteX13" fmla="*/ 2000725 w 2068455"/>
                        <a:gd name="connsiteY13" fmla="*/ 1562041 h 1562041"/>
                        <a:gd name="connsiteX14" fmla="*/ 1533889 w 2068455"/>
                        <a:gd name="connsiteY14" fmla="*/ 1538300 h 1562041"/>
                        <a:gd name="connsiteX15" fmla="*/ 1495780 w 2068455"/>
                        <a:gd name="connsiteY15" fmla="*/ 1296161 h 1562041"/>
                        <a:gd name="connsiteX16" fmla="*/ 1595817 w 2068455"/>
                        <a:gd name="connsiteY16" fmla="*/ 1315152 h 1562041"/>
                        <a:gd name="connsiteX17" fmla="*/ 1595817 w 2068455"/>
                        <a:gd name="connsiteY17" fmla="*/ 1234438 h 1562041"/>
                        <a:gd name="connsiteX18" fmla="*/ 1495780 w 2068455"/>
                        <a:gd name="connsiteY18" fmla="*/ 1148977 h 1562041"/>
                        <a:gd name="connsiteX19" fmla="*/ 1390980 w 2068455"/>
                        <a:gd name="connsiteY19" fmla="*/ 1134734 h 1562041"/>
                        <a:gd name="connsiteX20" fmla="*/ 1286180 w 2068455"/>
                        <a:gd name="connsiteY20" fmla="*/ 1224942 h 1562041"/>
                        <a:gd name="connsiteX21" fmla="*/ 709782 w 2068455"/>
                        <a:gd name="connsiteY21" fmla="*/ 1215447 h 1562041"/>
                        <a:gd name="connsiteX22" fmla="*/ 595454 w 2068455"/>
                        <a:gd name="connsiteY22" fmla="*/ 1129986 h 1562041"/>
                        <a:gd name="connsiteX23" fmla="*/ 238182 w 2068455"/>
                        <a:gd name="connsiteY23" fmla="*/ 1106246 h 1562041"/>
                        <a:gd name="connsiteX24" fmla="*/ 219127 w 2068455"/>
                        <a:gd name="connsiteY24" fmla="*/ 1201203 h 1562041"/>
                        <a:gd name="connsiteX25" fmla="*/ 0 w 2068455"/>
                        <a:gd name="connsiteY25" fmla="*/ 1205951 h 1562041"/>
                        <a:gd name="connsiteX26" fmla="*/ 19054 w 2068455"/>
                        <a:gd name="connsiteY26" fmla="*/ 522261 h 1562041"/>
                        <a:gd name="connsiteX27" fmla="*/ 223892 w 2068455"/>
                        <a:gd name="connsiteY27" fmla="*/ 512765 h 1562041"/>
                        <a:gd name="connsiteX28" fmla="*/ 228655 w 2068455"/>
                        <a:gd name="connsiteY28" fmla="*/ 593478 h 1562041"/>
                        <a:gd name="connsiteX29" fmla="*/ 552582 w 2068455"/>
                        <a:gd name="connsiteY29" fmla="*/ 583983 h 1562041"/>
                        <a:gd name="connsiteX30" fmla="*/ 666909 w 2068455"/>
                        <a:gd name="connsiteY30" fmla="*/ 489026 h 1562041"/>
                        <a:gd name="connsiteX31" fmla="*/ 700255 w 2068455"/>
                        <a:gd name="connsiteY31" fmla="*/ 332347 h 1562041"/>
                        <a:gd name="connsiteX32" fmla="*/ 766946 w 2068455"/>
                        <a:gd name="connsiteY32" fmla="*/ 227895 h 1562041"/>
                        <a:gd name="connsiteX33" fmla="*/ 813093 w 2068455"/>
                        <a:gd name="connsiteY33" fmla="*/ 149469 h 1562041"/>
                        <a:gd name="connsiteX34" fmla="*/ 224009 w 2068455"/>
                        <a:gd name="connsiteY34" fmla="*/ 219808 h 1562041"/>
                        <a:gd name="connsiteX35" fmla="*/ 206424 w 2068455"/>
                        <a:gd name="connsiteY35" fmla="*/ 0 h 1562041"/>
                        <a:gd name="connsiteX36" fmla="*/ 830678 w 2068455"/>
                        <a:gd name="connsiteY36" fmla="*/ 87923 h 1562041"/>
                        <a:gd name="connsiteX37" fmla="*/ 830678 w 2068455"/>
                        <a:gd name="connsiteY37" fmla="*/ 87923 h 1562041"/>
                        <a:gd name="connsiteX38" fmla="*/ 1148672 w 2068455"/>
                        <a:gd name="connsiteY38" fmla="*/ 41148 h 1562041"/>
                        <a:gd name="connsiteX0" fmla="*/ 1148672 w 2068455"/>
                        <a:gd name="connsiteY0" fmla="*/ 64890 h 1585783"/>
                        <a:gd name="connsiteX1" fmla="*/ 1718701 w 2068455"/>
                        <a:gd name="connsiteY1" fmla="*/ 23742 h 1585783"/>
                        <a:gd name="connsiteX2" fmla="*/ 1745078 w 2068455"/>
                        <a:gd name="connsiteY2" fmla="*/ 261134 h 1585783"/>
                        <a:gd name="connsiteX3" fmla="*/ 1094447 w 2068455"/>
                        <a:gd name="connsiteY3" fmla="*/ 173211 h 1585783"/>
                        <a:gd name="connsiteX4" fmla="*/ 1103697 w 2068455"/>
                        <a:gd name="connsiteY4" fmla="*/ 295465 h 1585783"/>
                        <a:gd name="connsiteX5" fmla="*/ 1186145 w 2068455"/>
                        <a:gd name="connsiteY5" fmla="*/ 275377 h 1585783"/>
                        <a:gd name="connsiteX6" fmla="*/ 1257599 w 2068455"/>
                        <a:gd name="connsiteY6" fmla="*/ 403568 h 1585783"/>
                        <a:gd name="connsiteX7" fmla="*/ 1329054 w 2068455"/>
                        <a:gd name="connsiteY7" fmla="*/ 560248 h 1585783"/>
                        <a:gd name="connsiteX8" fmla="*/ 1524362 w 2068455"/>
                        <a:gd name="connsiteY8" fmla="*/ 640961 h 1585783"/>
                        <a:gd name="connsiteX9" fmla="*/ 1667271 w 2068455"/>
                        <a:gd name="connsiteY9" fmla="*/ 631466 h 1585783"/>
                        <a:gd name="connsiteX10" fmla="*/ 2000726 w 2068455"/>
                        <a:gd name="connsiteY10" fmla="*/ 940076 h 1585783"/>
                        <a:gd name="connsiteX11" fmla="*/ 1986435 w 2068455"/>
                        <a:gd name="connsiteY11" fmla="*/ 1329400 h 1585783"/>
                        <a:gd name="connsiteX12" fmla="*/ 2062653 w 2068455"/>
                        <a:gd name="connsiteY12" fmla="*/ 1324650 h 1585783"/>
                        <a:gd name="connsiteX13" fmla="*/ 2000725 w 2068455"/>
                        <a:gd name="connsiteY13" fmla="*/ 1585783 h 1585783"/>
                        <a:gd name="connsiteX14" fmla="*/ 1533889 w 2068455"/>
                        <a:gd name="connsiteY14" fmla="*/ 1562042 h 1585783"/>
                        <a:gd name="connsiteX15" fmla="*/ 1495780 w 2068455"/>
                        <a:gd name="connsiteY15" fmla="*/ 1319903 h 1585783"/>
                        <a:gd name="connsiteX16" fmla="*/ 1595817 w 2068455"/>
                        <a:gd name="connsiteY16" fmla="*/ 1338894 h 1585783"/>
                        <a:gd name="connsiteX17" fmla="*/ 1595817 w 2068455"/>
                        <a:gd name="connsiteY17" fmla="*/ 1258180 h 1585783"/>
                        <a:gd name="connsiteX18" fmla="*/ 1495780 w 2068455"/>
                        <a:gd name="connsiteY18" fmla="*/ 1172719 h 1585783"/>
                        <a:gd name="connsiteX19" fmla="*/ 1390980 w 2068455"/>
                        <a:gd name="connsiteY19" fmla="*/ 1158476 h 1585783"/>
                        <a:gd name="connsiteX20" fmla="*/ 1286180 w 2068455"/>
                        <a:gd name="connsiteY20" fmla="*/ 1248684 h 1585783"/>
                        <a:gd name="connsiteX21" fmla="*/ 709782 w 2068455"/>
                        <a:gd name="connsiteY21" fmla="*/ 1239189 h 1585783"/>
                        <a:gd name="connsiteX22" fmla="*/ 595454 w 2068455"/>
                        <a:gd name="connsiteY22" fmla="*/ 1153728 h 1585783"/>
                        <a:gd name="connsiteX23" fmla="*/ 238182 w 2068455"/>
                        <a:gd name="connsiteY23" fmla="*/ 1129988 h 1585783"/>
                        <a:gd name="connsiteX24" fmla="*/ 219127 w 2068455"/>
                        <a:gd name="connsiteY24" fmla="*/ 1224945 h 1585783"/>
                        <a:gd name="connsiteX25" fmla="*/ 0 w 2068455"/>
                        <a:gd name="connsiteY25" fmla="*/ 1229693 h 1585783"/>
                        <a:gd name="connsiteX26" fmla="*/ 19054 w 2068455"/>
                        <a:gd name="connsiteY26" fmla="*/ 546003 h 1585783"/>
                        <a:gd name="connsiteX27" fmla="*/ 223892 w 2068455"/>
                        <a:gd name="connsiteY27" fmla="*/ 536507 h 1585783"/>
                        <a:gd name="connsiteX28" fmla="*/ 228655 w 2068455"/>
                        <a:gd name="connsiteY28" fmla="*/ 617220 h 1585783"/>
                        <a:gd name="connsiteX29" fmla="*/ 552582 w 2068455"/>
                        <a:gd name="connsiteY29" fmla="*/ 607725 h 1585783"/>
                        <a:gd name="connsiteX30" fmla="*/ 666909 w 2068455"/>
                        <a:gd name="connsiteY30" fmla="*/ 512768 h 1585783"/>
                        <a:gd name="connsiteX31" fmla="*/ 700255 w 2068455"/>
                        <a:gd name="connsiteY31" fmla="*/ 356089 h 1585783"/>
                        <a:gd name="connsiteX32" fmla="*/ 766946 w 2068455"/>
                        <a:gd name="connsiteY32" fmla="*/ 251637 h 1585783"/>
                        <a:gd name="connsiteX33" fmla="*/ 813093 w 2068455"/>
                        <a:gd name="connsiteY33" fmla="*/ 173211 h 1585783"/>
                        <a:gd name="connsiteX34" fmla="*/ 224009 w 2068455"/>
                        <a:gd name="connsiteY34" fmla="*/ 243550 h 1585783"/>
                        <a:gd name="connsiteX35" fmla="*/ 206424 w 2068455"/>
                        <a:gd name="connsiteY35" fmla="*/ 23742 h 1585783"/>
                        <a:gd name="connsiteX36" fmla="*/ 830678 w 2068455"/>
                        <a:gd name="connsiteY36" fmla="*/ 111665 h 1585783"/>
                        <a:gd name="connsiteX37" fmla="*/ 830678 w 2068455"/>
                        <a:gd name="connsiteY37" fmla="*/ 111665 h 1585783"/>
                        <a:gd name="connsiteX38" fmla="*/ 1143271 w 2068455"/>
                        <a:gd name="connsiteY38" fmla="*/ 0 h 1585783"/>
                        <a:gd name="connsiteX39" fmla="*/ 1148672 w 2068455"/>
                        <a:gd name="connsiteY39" fmla="*/ 64890 h 1585783"/>
                        <a:gd name="connsiteX0" fmla="*/ 1148672 w 2068455"/>
                        <a:gd name="connsiteY0" fmla="*/ 64890 h 1585783"/>
                        <a:gd name="connsiteX1" fmla="*/ 1718701 w 2068455"/>
                        <a:gd name="connsiteY1" fmla="*/ 23742 h 1585783"/>
                        <a:gd name="connsiteX2" fmla="*/ 1745078 w 2068455"/>
                        <a:gd name="connsiteY2" fmla="*/ 261134 h 1585783"/>
                        <a:gd name="connsiteX3" fmla="*/ 1094447 w 2068455"/>
                        <a:gd name="connsiteY3" fmla="*/ 173211 h 1585783"/>
                        <a:gd name="connsiteX4" fmla="*/ 1103697 w 2068455"/>
                        <a:gd name="connsiteY4" fmla="*/ 295465 h 1585783"/>
                        <a:gd name="connsiteX5" fmla="*/ 1186145 w 2068455"/>
                        <a:gd name="connsiteY5" fmla="*/ 275377 h 1585783"/>
                        <a:gd name="connsiteX6" fmla="*/ 1257599 w 2068455"/>
                        <a:gd name="connsiteY6" fmla="*/ 403568 h 1585783"/>
                        <a:gd name="connsiteX7" fmla="*/ 1329054 w 2068455"/>
                        <a:gd name="connsiteY7" fmla="*/ 560248 h 1585783"/>
                        <a:gd name="connsiteX8" fmla="*/ 1524362 w 2068455"/>
                        <a:gd name="connsiteY8" fmla="*/ 640961 h 1585783"/>
                        <a:gd name="connsiteX9" fmla="*/ 1667271 w 2068455"/>
                        <a:gd name="connsiteY9" fmla="*/ 631466 h 1585783"/>
                        <a:gd name="connsiteX10" fmla="*/ 2000726 w 2068455"/>
                        <a:gd name="connsiteY10" fmla="*/ 940076 h 1585783"/>
                        <a:gd name="connsiteX11" fmla="*/ 1986435 w 2068455"/>
                        <a:gd name="connsiteY11" fmla="*/ 1329400 h 1585783"/>
                        <a:gd name="connsiteX12" fmla="*/ 2062653 w 2068455"/>
                        <a:gd name="connsiteY12" fmla="*/ 1324650 h 1585783"/>
                        <a:gd name="connsiteX13" fmla="*/ 2000725 w 2068455"/>
                        <a:gd name="connsiteY13" fmla="*/ 1585783 h 1585783"/>
                        <a:gd name="connsiteX14" fmla="*/ 1533889 w 2068455"/>
                        <a:gd name="connsiteY14" fmla="*/ 1562042 h 1585783"/>
                        <a:gd name="connsiteX15" fmla="*/ 1495780 w 2068455"/>
                        <a:gd name="connsiteY15" fmla="*/ 1319903 h 1585783"/>
                        <a:gd name="connsiteX16" fmla="*/ 1595817 w 2068455"/>
                        <a:gd name="connsiteY16" fmla="*/ 1338894 h 1585783"/>
                        <a:gd name="connsiteX17" fmla="*/ 1595817 w 2068455"/>
                        <a:gd name="connsiteY17" fmla="*/ 1258180 h 1585783"/>
                        <a:gd name="connsiteX18" fmla="*/ 1495780 w 2068455"/>
                        <a:gd name="connsiteY18" fmla="*/ 1172719 h 1585783"/>
                        <a:gd name="connsiteX19" fmla="*/ 1390980 w 2068455"/>
                        <a:gd name="connsiteY19" fmla="*/ 1158476 h 1585783"/>
                        <a:gd name="connsiteX20" fmla="*/ 1286180 w 2068455"/>
                        <a:gd name="connsiteY20" fmla="*/ 1248684 h 1585783"/>
                        <a:gd name="connsiteX21" fmla="*/ 709782 w 2068455"/>
                        <a:gd name="connsiteY21" fmla="*/ 1239189 h 1585783"/>
                        <a:gd name="connsiteX22" fmla="*/ 595454 w 2068455"/>
                        <a:gd name="connsiteY22" fmla="*/ 1153728 h 1585783"/>
                        <a:gd name="connsiteX23" fmla="*/ 238182 w 2068455"/>
                        <a:gd name="connsiteY23" fmla="*/ 1129988 h 1585783"/>
                        <a:gd name="connsiteX24" fmla="*/ 219127 w 2068455"/>
                        <a:gd name="connsiteY24" fmla="*/ 1224945 h 1585783"/>
                        <a:gd name="connsiteX25" fmla="*/ 0 w 2068455"/>
                        <a:gd name="connsiteY25" fmla="*/ 1229693 h 1585783"/>
                        <a:gd name="connsiteX26" fmla="*/ 19054 w 2068455"/>
                        <a:gd name="connsiteY26" fmla="*/ 546003 h 1585783"/>
                        <a:gd name="connsiteX27" fmla="*/ 223892 w 2068455"/>
                        <a:gd name="connsiteY27" fmla="*/ 536507 h 1585783"/>
                        <a:gd name="connsiteX28" fmla="*/ 228655 w 2068455"/>
                        <a:gd name="connsiteY28" fmla="*/ 617220 h 1585783"/>
                        <a:gd name="connsiteX29" fmla="*/ 552582 w 2068455"/>
                        <a:gd name="connsiteY29" fmla="*/ 607725 h 1585783"/>
                        <a:gd name="connsiteX30" fmla="*/ 666909 w 2068455"/>
                        <a:gd name="connsiteY30" fmla="*/ 512768 h 1585783"/>
                        <a:gd name="connsiteX31" fmla="*/ 700255 w 2068455"/>
                        <a:gd name="connsiteY31" fmla="*/ 356089 h 1585783"/>
                        <a:gd name="connsiteX32" fmla="*/ 766946 w 2068455"/>
                        <a:gd name="connsiteY32" fmla="*/ 251637 h 1585783"/>
                        <a:gd name="connsiteX33" fmla="*/ 813093 w 2068455"/>
                        <a:gd name="connsiteY33" fmla="*/ 173211 h 1585783"/>
                        <a:gd name="connsiteX34" fmla="*/ 224009 w 2068455"/>
                        <a:gd name="connsiteY34" fmla="*/ 243550 h 1585783"/>
                        <a:gd name="connsiteX35" fmla="*/ 206424 w 2068455"/>
                        <a:gd name="connsiteY35" fmla="*/ 23742 h 1585783"/>
                        <a:gd name="connsiteX36" fmla="*/ 830678 w 2068455"/>
                        <a:gd name="connsiteY36" fmla="*/ 111665 h 1585783"/>
                        <a:gd name="connsiteX37" fmla="*/ 878314 w 2068455"/>
                        <a:gd name="connsiteY37" fmla="*/ 59440 h 1585783"/>
                        <a:gd name="connsiteX38" fmla="*/ 1143271 w 2068455"/>
                        <a:gd name="connsiteY38" fmla="*/ 0 h 1585783"/>
                        <a:gd name="connsiteX39" fmla="*/ 1148672 w 2068455"/>
                        <a:gd name="connsiteY39" fmla="*/ 64890 h 1585783"/>
                        <a:gd name="connsiteX0" fmla="*/ 1148672 w 2068455"/>
                        <a:gd name="connsiteY0" fmla="*/ 73989 h 1594882"/>
                        <a:gd name="connsiteX1" fmla="*/ 1718701 w 2068455"/>
                        <a:gd name="connsiteY1" fmla="*/ 32841 h 1594882"/>
                        <a:gd name="connsiteX2" fmla="*/ 1745078 w 2068455"/>
                        <a:gd name="connsiteY2" fmla="*/ 270233 h 1594882"/>
                        <a:gd name="connsiteX3" fmla="*/ 1094447 w 2068455"/>
                        <a:gd name="connsiteY3" fmla="*/ 182310 h 1594882"/>
                        <a:gd name="connsiteX4" fmla="*/ 1103697 w 2068455"/>
                        <a:gd name="connsiteY4" fmla="*/ 304564 h 1594882"/>
                        <a:gd name="connsiteX5" fmla="*/ 1186145 w 2068455"/>
                        <a:gd name="connsiteY5" fmla="*/ 284476 h 1594882"/>
                        <a:gd name="connsiteX6" fmla="*/ 1257599 w 2068455"/>
                        <a:gd name="connsiteY6" fmla="*/ 412667 h 1594882"/>
                        <a:gd name="connsiteX7" fmla="*/ 1329054 w 2068455"/>
                        <a:gd name="connsiteY7" fmla="*/ 569347 h 1594882"/>
                        <a:gd name="connsiteX8" fmla="*/ 1524362 w 2068455"/>
                        <a:gd name="connsiteY8" fmla="*/ 650060 h 1594882"/>
                        <a:gd name="connsiteX9" fmla="*/ 1667271 w 2068455"/>
                        <a:gd name="connsiteY9" fmla="*/ 640565 h 1594882"/>
                        <a:gd name="connsiteX10" fmla="*/ 2000726 w 2068455"/>
                        <a:gd name="connsiteY10" fmla="*/ 949175 h 1594882"/>
                        <a:gd name="connsiteX11" fmla="*/ 1986435 w 2068455"/>
                        <a:gd name="connsiteY11" fmla="*/ 1338499 h 1594882"/>
                        <a:gd name="connsiteX12" fmla="*/ 2062653 w 2068455"/>
                        <a:gd name="connsiteY12" fmla="*/ 1333749 h 1594882"/>
                        <a:gd name="connsiteX13" fmla="*/ 2000725 w 2068455"/>
                        <a:gd name="connsiteY13" fmla="*/ 1594882 h 1594882"/>
                        <a:gd name="connsiteX14" fmla="*/ 1533889 w 2068455"/>
                        <a:gd name="connsiteY14" fmla="*/ 1571141 h 1594882"/>
                        <a:gd name="connsiteX15" fmla="*/ 1495780 w 2068455"/>
                        <a:gd name="connsiteY15" fmla="*/ 1329002 h 1594882"/>
                        <a:gd name="connsiteX16" fmla="*/ 1595817 w 2068455"/>
                        <a:gd name="connsiteY16" fmla="*/ 1347993 h 1594882"/>
                        <a:gd name="connsiteX17" fmla="*/ 1595817 w 2068455"/>
                        <a:gd name="connsiteY17" fmla="*/ 1267279 h 1594882"/>
                        <a:gd name="connsiteX18" fmla="*/ 1495780 w 2068455"/>
                        <a:gd name="connsiteY18" fmla="*/ 1181818 h 1594882"/>
                        <a:gd name="connsiteX19" fmla="*/ 1390980 w 2068455"/>
                        <a:gd name="connsiteY19" fmla="*/ 1167575 h 1594882"/>
                        <a:gd name="connsiteX20" fmla="*/ 1286180 w 2068455"/>
                        <a:gd name="connsiteY20" fmla="*/ 1257783 h 1594882"/>
                        <a:gd name="connsiteX21" fmla="*/ 709782 w 2068455"/>
                        <a:gd name="connsiteY21" fmla="*/ 1248288 h 1594882"/>
                        <a:gd name="connsiteX22" fmla="*/ 595454 w 2068455"/>
                        <a:gd name="connsiteY22" fmla="*/ 1162827 h 1594882"/>
                        <a:gd name="connsiteX23" fmla="*/ 238182 w 2068455"/>
                        <a:gd name="connsiteY23" fmla="*/ 1139087 h 1594882"/>
                        <a:gd name="connsiteX24" fmla="*/ 219127 w 2068455"/>
                        <a:gd name="connsiteY24" fmla="*/ 1234044 h 1594882"/>
                        <a:gd name="connsiteX25" fmla="*/ 0 w 2068455"/>
                        <a:gd name="connsiteY25" fmla="*/ 1238792 h 1594882"/>
                        <a:gd name="connsiteX26" fmla="*/ 19054 w 2068455"/>
                        <a:gd name="connsiteY26" fmla="*/ 555102 h 1594882"/>
                        <a:gd name="connsiteX27" fmla="*/ 223892 w 2068455"/>
                        <a:gd name="connsiteY27" fmla="*/ 545606 h 1594882"/>
                        <a:gd name="connsiteX28" fmla="*/ 228655 w 2068455"/>
                        <a:gd name="connsiteY28" fmla="*/ 626319 h 1594882"/>
                        <a:gd name="connsiteX29" fmla="*/ 552582 w 2068455"/>
                        <a:gd name="connsiteY29" fmla="*/ 616824 h 1594882"/>
                        <a:gd name="connsiteX30" fmla="*/ 666909 w 2068455"/>
                        <a:gd name="connsiteY30" fmla="*/ 521867 h 1594882"/>
                        <a:gd name="connsiteX31" fmla="*/ 700255 w 2068455"/>
                        <a:gd name="connsiteY31" fmla="*/ 365188 h 1594882"/>
                        <a:gd name="connsiteX32" fmla="*/ 766946 w 2068455"/>
                        <a:gd name="connsiteY32" fmla="*/ 260736 h 1594882"/>
                        <a:gd name="connsiteX33" fmla="*/ 813093 w 2068455"/>
                        <a:gd name="connsiteY33" fmla="*/ 182310 h 1594882"/>
                        <a:gd name="connsiteX34" fmla="*/ 224009 w 2068455"/>
                        <a:gd name="connsiteY34" fmla="*/ 252649 h 1594882"/>
                        <a:gd name="connsiteX35" fmla="*/ 206424 w 2068455"/>
                        <a:gd name="connsiteY35" fmla="*/ 32841 h 1594882"/>
                        <a:gd name="connsiteX36" fmla="*/ 830678 w 2068455"/>
                        <a:gd name="connsiteY36" fmla="*/ 120764 h 1594882"/>
                        <a:gd name="connsiteX37" fmla="*/ 878314 w 2068455"/>
                        <a:gd name="connsiteY37" fmla="*/ 68539 h 1594882"/>
                        <a:gd name="connsiteX38" fmla="*/ 876508 w 2068455"/>
                        <a:gd name="connsiteY38" fmla="*/ 4353 h 1594882"/>
                        <a:gd name="connsiteX39" fmla="*/ 1143271 w 2068455"/>
                        <a:gd name="connsiteY39" fmla="*/ 9099 h 1594882"/>
                        <a:gd name="connsiteX40" fmla="*/ 1148672 w 2068455"/>
                        <a:gd name="connsiteY40" fmla="*/ 73989 h 1594882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45078 w 2068455"/>
                        <a:gd name="connsiteY2" fmla="*/ 27062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8314 w 2068455"/>
                        <a:gd name="connsiteY37" fmla="*/ 68934 h 1595277"/>
                        <a:gd name="connsiteX38" fmla="*/ 876508 w 2068455"/>
                        <a:gd name="connsiteY38" fmla="*/ 4748 h 1595277"/>
                        <a:gd name="connsiteX39" fmla="*/ 1143271 w 2068455"/>
                        <a:gd name="connsiteY39" fmla="*/ 9494 h 1595277"/>
                        <a:gd name="connsiteX40" fmla="*/ 1148672 w 2068455"/>
                        <a:gd name="connsiteY40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30678 w 2068455"/>
                        <a:gd name="connsiteY36" fmla="*/ 121159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06424 w 2068455"/>
                        <a:gd name="connsiteY35" fmla="*/ 33236 h 1595277"/>
                        <a:gd name="connsiteX36" fmla="*/ 883079 w 2068455"/>
                        <a:gd name="connsiteY36" fmla="*/ 64185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68455"/>
                        <a:gd name="connsiteY0" fmla="*/ 74384 h 1595277"/>
                        <a:gd name="connsiteX1" fmla="*/ 1756810 w 2068455"/>
                        <a:gd name="connsiteY1" fmla="*/ 0 h 1595277"/>
                        <a:gd name="connsiteX2" fmla="*/ 1764133 w 2068455"/>
                        <a:gd name="connsiteY2" fmla="*/ 204158 h 1595277"/>
                        <a:gd name="connsiteX3" fmla="*/ 1094447 w 2068455"/>
                        <a:gd name="connsiteY3" fmla="*/ 182705 h 1595277"/>
                        <a:gd name="connsiteX4" fmla="*/ 1103697 w 2068455"/>
                        <a:gd name="connsiteY4" fmla="*/ 304959 h 1595277"/>
                        <a:gd name="connsiteX5" fmla="*/ 1186145 w 2068455"/>
                        <a:gd name="connsiteY5" fmla="*/ 284871 h 1595277"/>
                        <a:gd name="connsiteX6" fmla="*/ 1257599 w 2068455"/>
                        <a:gd name="connsiteY6" fmla="*/ 413062 h 1595277"/>
                        <a:gd name="connsiteX7" fmla="*/ 1329054 w 2068455"/>
                        <a:gd name="connsiteY7" fmla="*/ 569742 h 1595277"/>
                        <a:gd name="connsiteX8" fmla="*/ 1524362 w 2068455"/>
                        <a:gd name="connsiteY8" fmla="*/ 650455 h 1595277"/>
                        <a:gd name="connsiteX9" fmla="*/ 1667271 w 2068455"/>
                        <a:gd name="connsiteY9" fmla="*/ 640960 h 1595277"/>
                        <a:gd name="connsiteX10" fmla="*/ 2000726 w 2068455"/>
                        <a:gd name="connsiteY10" fmla="*/ 949570 h 1595277"/>
                        <a:gd name="connsiteX11" fmla="*/ 1986435 w 2068455"/>
                        <a:gd name="connsiteY11" fmla="*/ 1338894 h 1595277"/>
                        <a:gd name="connsiteX12" fmla="*/ 2062653 w 2068455"/>
                        <a:gd name="connsiteY12" fmla="*/ 1334144 h 1595277"/>
                        <a:gd name="connsiteX13" fmla="*/ 2000725 w 2068455"/>
                        <a:gd name="connsiteY13" fmla="*/ 1595277 h 1595277"/>
                        <a:gd name="connsiteX14" fmla="*/ 1533889 w 2068455"/>
                        <a:gd name="connsiteY14" fmla="*/ 1571536 h 1595277"/>
                        <a:gd name="connsiteX15" fmla="*/ 1495780 w 2068455"/>
                        <a:gd name="connsiteY15" fmla="*/ 1329397 h 1595277"/>
                        <a:gd name="connsiteX16" fmla="*/ 1595817 w 2068455"/>
                        <a:gd name="connsiteY16" fmla="*/ 1348388 h 1595277"/>
                        <a:gd name="connsiteX17" fmla="*/ 1595817 w 2068455"/>
                        <a:gd name="connsiteY17" fmla="*/ 1267674 h 1595277"/>
                        <a:gd name="connsiteX18" fmla="*/ 1495780 w 2068455"/>
                        <a:gd name="connsiteY18" fmla="*/ 1182213 h 1595277"/>
                        <a:gd name="connsiteX19" fmla="*/ 1390980 w 2068455"/>
                        <a:gd name="connsiteY19" fmla="*/ 1167970 h 1595277"/>
                        <a:gd name="connsiteX20" fmla="*/ 1286180 w 2068455"/>
                        <a:gd name="connsiteY20" fmla="*/ 1258178 h 1595277"/>
                        <a:gd name="connsiteX21" fmla="*/ 709782 w 2068455"/>
                        <a:gd name="connsiteY21" fmla="*/ 1248683 h 1595277"/>
                        <a:gd name="connsiteX22" fmla="*/ 595454 w 2068455"/>
                        <a:gd name="connsiteY22" fmla="*/ 1163222 h 1595277"/>
                        <a:gd name="connsiteX23" fmla="*/ 238182 w 2068455"/>
                        <a:gd name="connsiteY23" fmla="*/ 1139482 h 1595277"/>
                        <a:gd name="connsiteX24" fmla="*/ 219127 w 2068455"/>
                        <a:gd name="connsiteY24" fmla="*/ 1234439 h 1595277"/>
                        <a:gd name="connsiteX25" fmla="*/ 0 w 2068455"/>
                        <a:gd name="connsiteY25" fmla="*/ 1239187 h 1595277"/>
                        <a:gd name="connsiteX26" fmla="*/ 19054 w 2068455"/>
                        <a:gd name="connsiteY26" fmla="*/ 555497 h 1595277"/>
                        <a:gd name="connsiteX27" fmla="*/ 223892 w 2068455"/>
                        <a:gd name="connsiteY27" fmla="*/ 546001 h 1595277"/>
                        <a:gd name="connsiteX28" fmla="*/ 228655 w 2068455"/>
                        <a:gd name="connsiteY28" fmla="*/ 626714 h 1595277"/>
                        <a:gd name="connsiteX29" fmla="*/ 552582 w 2068455"/>
                        <a:gd name="connsiteY29" fmla="*/ 617219 h 1595277"/>
                        <a:gd name="connsiteX30" fmla="*/ 666909 w 2068455"/>
                        <a:gd name="connsiteY30" fmla="*/ 522262 h 1595277"/>
                        <a:gd name="connsiteX31" fmla="*/ 700255 w 2068455"/>
                        <a:gd name="connsiteY31" fmla="*/ 365583 h 1595277"/>
                        <a:gd name="connsiteX32" fmla="*/ 766946 w 2068455"/>
                        <a:gd name="connsiteY32" fmla="*/ 261131 h 1595277"/>
                        <a:gd name="connsiteX33" fmla="*/ 813093 w 2068455"/>
                        <a:gd name="connsiteY33" fmla="*/ 182705 h 1595277"/>
                        <a:gd name="connsiteX34" fmla="*/ 224009 w 2068455"/>
                        <a:gd name="connsiteY34" fmla="*/ 253044 h 1595277"/>
                        <a:gd name="connsiteX35" fmla="*/ 249297 w 2068455"/>
                        <a:gd name="connsiteY35" fmla="*/ 9498 h 1595277"/>
                        <a:gd name="connsiteX36" fmla="*/ 883079 w 2068455"/>
                        <a:gd name="connsiteY36" fmla="*/ 64185 h 1595277"/>
                        <a:gd name="connsiteX37" fmla="*/ 876508 w 2068455"/>
                        <a:gd name="connsiteY37" fmla="*/ 4748 h 1595277"/>
                        <a:gd name="connsiteX38" fmla="*/ 1143271 w 2068455"/>
                        <a:gd name="connsiteY38" fmla="*/ 9494 h 1595277"/>
                        <a:gd name="connsiteX39" fmla="*/ 1148672 w 2068455"/>
                        <a:gd name="connsiteY39" fmla="*/ 74384 h 1595277"/>
                        <a:gd name="connsiteX0" fmla="*/ 1148672 w 2088852"/>
                        <a:gd name="connsiteY0" fmla="*/ 74384 h 1630886"/>
                        <a:gd name="connsiteX1" fmla="*/ 1756810 w 2088852"/>
                        <a:gd name="connsiteY1" fmla="*/ 0 h 1630886"/>
                        <a:gd name="connsiteX2" fmla="*/ 1764133 w 2088852"/>
                        <a:gd name="connsiteY2" fmla="*/ 204158 h 1630886"/>
                        <a:gd name="connsiteX3" fmla="*/ 1094447 w 2088852"/>
                        <a:gd name="connsiteY3" fmla="*/ 182705 h 1630886"/>
                        <a:gd name="connsiteX4" fmla="*/ 1103697 w 2088852"/>
                        <a:gd name="connsiteY4" fmla="*/ 304959 h 1630886"/>
                        <a:gd name="connsiteX5" fmla="*/ 1186145 w 2088852"/>
                        <a:gd name="connsiteY5" fmla="*/ 284871 h 1630886"/>
                        <a:gd name="connsiteX6" fmla="*/ 1257599 w 2088852"/>
                        <a:gd name="connsiteY6" fmla="*/ 413062 h 1630886"/>
                        <a:gd name="connsiteX7" fmla="*/ 1329054 w 2088852"/>
                        <a:gd name="connsiteY7" fmla="*/ 569742 h 1630886"/>
                        <a:gd name="connsiteX8" fmla="*/ 1524362 w 2088852"/>
                        <a:gd name="connsiteY8" fmla="*/ 650455 h 1630886"/>
                        <a:gd name="connsiteX9" fmla="*/ 1667271 w 2088852"/>
                        <a:gd name="connsiteY9" fmla="*/ 640960 h 1630886"/>
                        <a:gd name="connsiteX10" fmla="*/ 2000726 w 2088852"/>
                        <a:gd name="connsiteY10" fmla="*/ 949570 h 1630886"/>
                        <a:gd name="connsiteX11" fmla="*/ 1986435 w 2088852"/>
                        <a:gd name="connsiteY11" fmla="*/ 1338894 h 1630886"/>
                        <a:gd name="connsiteX12" fmla="*/ 2062653 w 2088852"/>
                        <a:gd name="connsiteY12" fmla="*/ 1334144 h 1630886"/>
                        <a:gd name="connsiteX13" fmla="*/ 2088852 w 2088852"/>
                        <a:gd name="connsiteY13" fmla="*/ 1630886 h 1630886"/>
                        <a:gd name="connsiteX14" fmla="*/ 1533889 w 2088852"/>
                        <a:gd name="connsiteY14" fmla="*/ 1571536 h 1630886"/>
                        <a:gd name="connsiteX15" fmla="*/ 1495780 w 2088852"/>
                        <a:gd name="connsiteY15" fmla="*/ 1329397 h 1630886"/>
                        <a:gd name="connsiteX16" fmla="*/ 1595817 w 2088852"/>
                        <a:gd name="connsiteY16" fmla="*/ 1348388 h 1630886"/>
                        <a:gd name="connsiteX17" fmla="*/ 1595817 w 2088852"/>
                        <a:gd name="connsiteY17" fmla="*/ 1267674 h 1630886"/>
                        <a:gd name="connsiteX18" fmla="*/ 1495780 w 2088852"/>
                        <a:gd name="connsiteY18" fmla="*/ 1182213 h 1630886"/>
                        <a:gd name="connsiteX19" fmla="*/ 1390980 w 2088852"/>
                        <a:gd name="connsiteY19" fmla="*/ 1167970 h 1630886"/>
                        <a:gd name="connsiteX20" fmla="*/ 1286180 w 2088852"/>
                        <a:gd name="connsiteY20" fmla="*/ 1258178 h 1630886"/>
                        <a:gd name="connsiteX21" fmla="*/ 709782 w 2088852"/>
                        <a:gd name="connsiteY21" fmla="*/ 1248683 h 1630886"/>
                        <a:gd name="connsiteX22" fmla="*/ 595454 w 2088852"/>
                        <a:gd name="connsiteY22" fmla="*/ 1163222 h 1630886"/>
                        <a:gd name="connsiteX23" fmla="*/ 238182 w 2088852"/>
                        <a:gd name="connsiteY23" fmla="*/ 1139482 h 1630886"/>
                        <a:gd name="connsiteX24" fmla="*/ 219127 w 2088852"/>
                        <a:gd name="connsiteY24" fmla="*/ 1234439 h 1630886"/>
                        <a:gd name="connsiteX25" fmla="*/ 0 w 2088852"/>
                        <a:gd name="connsiteY25" fmla="*/ 1239187 h 1630886"/>
                        <a:gd name="connsiteX26" fmla="*/ 19054 w 2088852"/>
                        <a:gd name="connsiteY26" fmla="*/ 555497 h 1630886"/>
                        <a:gd name="connsiteX27" fmla="*/ 223892 w 2088852"/>
                        <a:gd name="connsiteY27" fmla="*/ 546001 h 1630886"/>
                        <a:gd name="connsiteX28" fmla="*/ 228655 w 2088852"/>
                        <a:gd name="connsiteY28" fmla="*/ 626714 h 1630886"/>
                        <a:gd name="connsiteX29" fmla="*/ 552582 w 2088852"/>
                        <a:gd name="connsiteY29" fmla="*/ 617219 h 1630886"/>
                        <a:gd name="connsiteX30" fmla="*/ 666909 w 2088852"/>
                        <a:gd name="connsiteY30" fmla="*/ 522262 h 1630886"/>
                        <a:gd name="connsiteX31" fmla="*/ 700255 w 2088852"/>
                        <a:gd name="connsiteY31" fmla="*/ 365583 h 1630886"/>
                        <a:gd name="connsiteX32" fmla="*/ 766946 w 2088852"/>
                        <a:gd name="connsiteY32" fmla="*/ 261131 h 1630886"/>
                        <a:gd name="connsiteX33" fmla="*/ 813093 w 2088852"/>
                        <a:gd name="connsiteY33" fmla="*/ 182705 h 1630886"/>
                        <a:gd name="connsiteX34" fmla="*/ 224009 w 2088852"/>
                        <a:gd name="connsiteY34" fmla="*/ 253044 h 1630886"/>
                        <a:gd name="connsiteX35" fmla="*/ 249297 w 2088852"/>
                        <a:gd name="connsiteY35" fmla="*/ 9498 h 1630886"/>
                        <a:gd name="connsiteX36" fmla="*/ 883079 w 2088852"/>
                        <a:gd name="connsiteY36" fmla="*/ 64185 h 1630886"/>
                        <a:gd name="connsiteX37" fmla="*/ 876508 w 2088852"/>
                        <a:gd name="connsiteY37" fmla="*/ 4748 h 1630886"/>
                        <a:gd name="connsiteX38" fmla="*/ 1143271 w 2088852"/>
                        <a:gd name="connsiteY38" fmla="*/ 9494 h 1630886"/>
                        <a:gd name="connsiteX39" fmla="*/ 1148672 w 2088852"/>
                        <a:gd name="connsiteY39" fmla="*/ 74384 h 1630886"/>
                        <a:gd name="connsiteX0" fmla="*/ 1148672 w 2098530"/>
                        <a:gd name="connsiteY0" fmla="*/ 74384 h 1630886"/>
                        <a:gd name="connsiteX1" fmla="*/ 1756810 w 2098530"/>
                        <a:gd name="connsiteY1" fmla="*/ 0 h 1630886"/>
                        <a:gd name="connsiteX2" fmla="*/ 1764133 w 2098530"/>
                        <a:gd name="connsiteY2" fmla="*/ 204158 h 1630886"/>
                        <a:gd name="connsiteX3" fmla="*/ 1094447 w 2098530"/>
                        <a:gd name="connsiteY3" fmla="*/ 182705 h 1630886"/>
                        <a:gd name="connsiteX4" fmla="*/ 1103697 w 2098530"/>
                        <a:gd name="connsiteY4" fmla="*/ 304959 h 1630886"/>
                        <a:gd name="connsiteX5" fmla="*/ 1186145 w 2098530"/>
                        <a:gd name="connsiteY5" fmla="*/ 284871 h 1630886"/>
                        <a:gd name="connsiteX6" fmla="*/ 1257599 w 2098530"/>
                        <a:gd name="connsiteY6" fmla="*/ 413062 h 1630886"/>
                        <a:gd name="connsiteX7" fmla="*/ 1329054 w 2098530"/>
                        <a:gd name="connsiteY7" fmla="*/ 569742 h 1630886"/>
                        <a:gd name="connsiteX8" fmla="*/ 1524362 w 2098530"/>
                        <a:gd name="connsiteY8" fmla="*/ 650455 h 1630886"/>
                        <a:gd name="connsiteX9" fmla="*/ 1667271 w 2098530"/>
                        <a:gd name="connsiteY9" fmla="*/ 640960 h 1630886"/>
                        <a:gd name="connsiteX10" fmla="*/ 2000726 w 2098530"/>
                        <a:gd name="connsiteY10" fmla="*/ 949570 h 1630886"/>
                        <a:gd name="connsiteX11" fmla="*/ 1986435 w 2098530"/>
                        <a:gd name="connsiteY11" fmla="*/ 1338894 h 1630886"/>
                        <a:gd name="connsiteX12" fmla="*/ 2093616 w 2098530"/>
                        <a:gd name="connsiteY12" fmla="*/ 1393492 h 1630886"/>
                        <a:gd name="connsiteX13" fmla="*/ 2088852 w 2098530"/>
                        <a:gd name="connsiteY13" fmla="*/ 1630886 h 1630886"/>
                        <a:gd name="connsiteX14" fmla="*/ 1533889 w 2098530"/>
                        <a:gd name="connsiteY14" fmla="*/ 1571536 h 1630886"/>
                        <a:gd name="connsiteX15" fmla="*/ 1495780 w 2098530"/>
                        <a:gd name="connsiteY15" fmla="*/ 1329397 h 1630886"/>
                        <a:gd name="connsiteX16" fmla="*/ 1595817 w 2098530"/>
                        <a:gd name="connsiteY16" fmla="*/ 1348388 h 1630886"/>
                        <a:gd name="connsiteX17" fmla="*/ 1595817 w 2098530"/>
                        <a:gd name="connsiteY17" fmla="*/ 1267674 h 1630886"/>
                        <a:gd name="connsiteX18" fmla="*/ 1495780 w 2098530"/>
                        <a:gd name="connsiteY18" fmla="*/ 1182213 h 1630886"/>
                        <a:gd name="connsiteX19" fmla="*/ 1390980 w 2098530"/>
                        <a:gd name="connsiteY19" fmla="*/ 1167970 h 1630886"/>
                        <a:gd name="connsiteX20" fmla="*/ 1286180 w 2098530"/>
                        <a:gd name="connsiteY20" fmla="*/ 1258178 h 1630886"/>
                        <a:gd name="connsiteX21" fmla="*/ 709782 w 2098530"/>
                        <a:gd name="connsiteY21" fmla="*/ 1248683 h 1630886"/>
                        <a:gd name="connsiteX22" fmla="*/ 595454 w 2098530"/>
                        <a:gd name="connsiteY22" fmla="*/ 1163222 h 1630886"/>
                        <a:gd name="connsiteX23" fmla="*/ 238182 w 2098530"/>
                        <a:gd name="connsiteY23" fmla="*/ 1139482 h 1630886"/>
                        <a:gd name="connsiteX24" fmla="*/ 219127 w 2098530"/>
                        <a:gd name="connsiteY24" fmla="*/ 1234439 h 1630886"/>
                        <a:gd name="connsiteX25" fmla="*/ 0 w 2098530"/>
                        <a:gd name="connsiteY25" fmla="*/ 1239187 h 1630886"/>
                        <a:gd name="connsiteX26" fmla="*/ 19054 w 2098530"/>
                        <a:gd name="connsiteY26" fmla="*/ 555497 h 1630886"/>
                        <a:gd name="connsiteX27" fmla="*/ 223892 w 2098530"/>
                        <a:gd name="connsiteY27" fmla="*/ 546001 h 1630886"/>
                        <a:gd name="connsiteX28" fmla="*/ 228655 w 2098530"/>
                        <a:gd name="connsiteY28" fmla="*/ 626714 h 1630886"/>
                        <a:gd name="connsiteX29" fmla="*/ 552582 w 2098530"/>
                        <a:gd name="connsiteY29" fmla="*/ 617219 h 1630886"/>
                        <a:gd name="connsiteX30" fmla="*/ 666909 w 2098530"/>
                        <a:gd name="connsiteY30" fmla="*/ 522262 h 1630886"/>
                        <a:gd name="connsiteX31" fmla="*/ 700255 w 2098530"/>
                        <a:gd name="connsiteY31" fmla="*/ 365583 h 1630886"/>
                        <a:gd name="connsiteX32" fmla="*/ 766946 w 2098530"/>
                        <a:gd name="connsiteY32" fmla="*/ 261131 h 1630886"/>
                        <a:gd name="connsiteX33" fmla="*/ 813093 w 2098530"/>
                        <a:gd name="connsiteY33" fmla="*/ 182705 h 1630886"/>
                        <a:gd name="connsiteX34" fmla="*/ 224009 w 2098530"/>
                        <a:gd name="connsiteY34" fmla="*/ 253044 h 1630886"/>
                        <a:gd name="connsiteX35" fmla="*/ 249297 w 2098530"/>
                        <a:gd name="connsiteY35" fmla="*/ 9498 h 1630886"/>
                        <a:gd name="connsiteX36" fmla="*/ 883079 w 2098530"/>
                        <a:gd name="connsiteY36" fmla="*/ 64185 h 1630886"/>
                        <a:gd name="connsiteX37" fmla="*/ 876508 w 2098530"/>
                        <a:gd name="connsiteY37" fmla="*/ 4748 h 1630886"/>
                        <a:gd name="connsiteX38" fmla="*/ 1143271 w 2098530"/>
                        <a:gd name="connsiteY38" fmla="*/ 9494 h 1630886"/>
                        <a:gd name="connsiteX39" fmla="*/ 1148672 w 2098530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00726 w 2093616"/>
                        <a:gd name="connsiteY10" fmla="*/ 949570 h 1630886"/>
                        <a:gd name="connsiteX11" fmla="*/ 1986435 w 2093616"/>
                        <a:gd name="connsiteY11" fmla="*/ 1338894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00726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67271 w 2093616"/>
                        <a:gd name="connsiteY9" fmla="*/ 640960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24362 w 2093616"/>
                        <a:gd name="connsiteY8" fmla="*/ 650455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329054 w 2093616"/>
                        <a:gd name="connsiteY7" fmla="*/ 569742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257599 w 2093616"/>
                        <a:gd name="connsiteY6" fmla="*/ 413062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381454 w 2093616"/>
                        <a:gd name="connsiteY7" fmla="*/ 484279 h 1630886"/>
                        <a:gd name="connsiteX8" fmla="*/ 1402891 w 2093616"/>
                        <a:gd name="connsiteY8" fmla="*/ 524637 h 1630886"/>
                        <a:gd name="connsiteX9" fmla="*/ 1507689 w 2093616"/>
                        <a:gd name="connsiteY9" fmla="*/ 602976 h 1630886"/>
                        <a:gd name="connsiteX10" fmla="*/ 1676798 w 2093616"/>
                        <a:gd name="connsiteY10" fmla="*/ 605351 h 1630886"/>
                        <a:gd name="connsiteX11" fmla="*/ 2041217 w 2093616"/>
                        <a:gd name="connsiteY11" fmla="*/ 949570 h 1630886"/>
                        <a:gd name="connsiteX12" fmla="*/ 2036452 w 2093616"/>
                        <a:gd name="connsiteY12" fmla="*/ 1386373 h 1630886"/>
                        <a:gd name="connsiteX13" fmla="*/ 2093616 w 2093616"/>
                        <a:gd name="connsiteY13" fmla="*/ 1393492 h 1630886"/>
                        <a:gd name="connsiteX14" fmla="*/ 2088852 w 2093616"/>
                        <a:gd name="connsiteY14" fmla="*/ 1630886 h 1630886"/>
                        <a:gd name="connsiteX15" fmla="*/ 1533889 w 2093616"/>
                        <a:gd name="connsiteY15" fmla="*/ 1571536 h 1630886"/>
                        <a:gd name="connsiteX16" fmla="*/ 1495780 w 2093616"/>
                        <a:gd name="connsiteY16" fmla="*/ 1329397 h 1630886"/>
                        <a:gd name="connsiteX17" fmla="*/ 1595817 w 2093616"/>
                        <a:gd name="connsiteY17" fmla="*/ 1348388 h 1630886"/>
                        <a:gd name="connsiteX18" fmla="*/ 1595817 w 2093616"/>
                        <a:gd name="connsiteY18" fmla="*/ 1267674 h 1630886"/>
                        <a:gd name="connsiteX19" fmla="*/ 1495780 w 2093616"/>
                        <a:gd name="connsiteY19" fmla="*/ 1182213 h 1630886"/>
                        <a:gd name="connsiteX20" fmla="*/ 1390980 w 2093616"/>
                        <a:gd name="connsiteY20" fmla="*/ 1167970 h 1630886"/>
                        <a:gd name="connsiteX21" fmla="*/ 1286180 w 2093616"/>
                        <a:gd name="connsiteY21" fmla="*/ 1258178 h 1630886"/>
                        <a:gd name="connsiteX22" fmla="*/ 709782 w 2093616"/>
                        <a:gd name="connsiteY22" fmla="*/ 1248683 h 1630886"/>
                        <a:gd name="connsiteX23" fmla="*/ 595454 w 2093616"/>
                        <a:gd name="connsiteY23" fmla="*/ 1163222 h 1630886"/>
                        <a:gd name="connsiteX24" fmla="*/ 238182 w 2093616"/>
                        <a:gd name="connsiteY24" fmla="*/ 1139482 h 1630886"/>
                        <a:gd name="connsiteX25" fmla="*/ 219127 w 2093616"/>
                        <a:gd name="connsiteY25" fmla="*/ 1234439 h 1630886"/>
                        <a:gd name="connsiteX26" fmla="*/ 0 w 2093616"/>
                        <a:gd name="connsiteY26" fmla="*/ 1239187 h 1630886"/>
                        <a:gd name="connsiteX27" fmla="*/ 19054 w 2093616"/>
                        <a:gd name="connsiteY27" fmla="*/ 555497 h 1630886"/>
                        <a:gd name="connsiteX28" fmla="*/ 223892 w 2093616"/>
                        <a:gd name="connsiteY28" fmla="*/ 546001 h 1630886"/>
                        <a:gd name="connsiteX29" fmla="*/ 228655 w 2093616"/>
                        <a:gd name="connsiteY29" fmla="*/ 626714 h 1630886"/>
                        <a:gd name="connsiteX30" fmla="*/ 552582 w 2093616"/>
                        <a:gd name="connsiteY30" fmla="*/ 617219 h 1630886"/>
                        <a:gd name="connsiteX31" fmla="*/ 666909 w 2093616"/>
                        <a:gd name="connsiteY31" fmla="*/ 522262 h 1630886"/>
                        <a:gd name="connsiteX32" fmla="*/ 700255 w 2093616"/>
                        <a:gd name="connsiteY32" fmla="*/ 365583 h 1630886"/>
                        <a:gd name="connsiteX33" fmla="*/ 766946 w 2093616"/>
                        <a:gd name="connsiteY33" fmla="*/ 261131 h 1630886"/>
                        <a:gd name="connsiteX34" fmla="*/ 813093 w 2093616"/>
                        <a:gd name="connsiteY34" fmla="*/ 182705 h 1630886"/>
                        <a:gd name="connsiteX35" fmla="*/ 224009 w 2093616"/>
                        <a:gd name="connsiteY35" fmla="*/ 253044 h 1630886"/>
                        <a:gd name="connsiteX36" fmla="*/ 249297 w 2093616"/>
                        <a:gd name="connsiteY36" fmla="*/ 9498 h 1630886"/>
                        <a:gd name="connsiteX37" fmla="*/ 883079 w 2093616"/>
                        <a:gd name="connsiteY37" fmla="*/ 64185 h 1630886"/>
                        <a:gd name="connsiteX38" fmla="*/ 876508 w 2093616"/>
                        <a:gd name="connsiteY38" fmla="*/ 4748 h 1630886"/>
                        <a:gd name="connsiteX39" fmla="*/ 1143271 w 2093616"/>
                        <a:gd name="connsiteY39" fmla="*/ 9494 h 1630886"/>
                        <a:gd name="connsiteX40" fmla="*/ 1148672 w 2093616"/>
                        <a:gd name="connsiteY40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186145 w 2093616"/>
                        <a:gd name="connsiteY5" fmla="*/ 284871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103697 w 2093616"/>
                        <a:gd name="connsiteY4" fmla="*/ 304959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094447 w 2093616"/>
                        <a:gd name="connsiteY3" fmla="*/ 182705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73083 w 2093616"/>
                        <a:gd name="connsiteY3" fmla="*/ 185080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68320 w 2093616"/>
                        <a:gd name="connsiteY3" fmla="*/ 201698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68320 w 2093616"/>
                        <a:gd name="connsiteY3" fmla="*/ 201698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254030 w 2093616"/>
                        <a:gd name="connsiteY3" fmla="*/ 208820 h 1630886"/>
                        <a:gd name="connsiteX4" fmla="*/ 1248987 w 2093616"/>
                        <a:gd name="connsiteY4" fmla="*/ 252733 h 1630886"/>
                        <a:gd name="connsiteX5" fmla="*/ 1348108 w 2093616"/>
                        <a:gd name="connsiteY5" fmla="*/ 339470 h 1630886"/>
                        <a:gd name="connsiteX6" fmla="*/ 1340962 w 2093616"/>
                        <a:gd name="connsiteY6" fmla="*/ 420184 h 1630886"/>
                        <a:gd name="connsiteX7" fmla="*/ 1402891 w 2093616"/>
                        <a:gd name="connsiteY7" fmla="*/ 524637 h 1630886"/>
                        <a:gd name="connsiteX8" fmla="*/ 1507689 w 2093616"/>
                        <a:gd name="connsiteY8" fmla="*/ 602976 h 1630886"/>
                        <a:gd name="connsiteX9" fmla="*/ 1676798 w 2093616"/>
                        <a:gd name="connsiteY9" fmla="*/ 605351 h 1630886"/>
                        <a:gd name="connsiteX10" fmla="*/ 2041217 w 2093616"/>
                        <a:gd name="connsiteY10" fmla="*/ 949570 h 1630886"/>
                        <a:gd name="connsiteX11" fmla="*/ 2036452 w 2093616"/>
                        <a:gd name="connsiteY11" fmla="*/ 1386373 h 1630886"/>
                        <a:gd name="connsiteX12" fmla="*/ 2093616 w 2093616"/>
                        <a:gd name="connsiteY12" fmla="*/ 1393492 h 1630886"/>
                        <a:gd name="connsiteX13" fmla="*/ 2088852 w 2093616"/>
                        <a:gd name="connsiteY13" fmla="*/ 1630886 h 1630886"/>
                        <a:gd name="connsiteX14" fmla="*/ 1533889 w 2093616"/>
                        <a:gd name="connsiteY14" fmla="*/ 1571536 h 1630886"/>
                        <a:gd name="connsiteX15" fmla="*/ 1495780 w 2093616"/>
                        <a:gd name="connsiteY15" fmla="*/ 1329397 h 1630886"/>
                        <a:gd name="connsiteX16" fmla="*/ 1595817 w 2093616"/>
                        <a:gd name="connsiteY16" fmla="*/ 1348388 h 1630886"/>
                        <a:gd name="connsiteX17" fmla="*/ 1595817 w 2093616"/>
                        <a:gd name="connsiteY17" fmla="*/ 1267674 h 1630886"/>
                        <a:gd name="connsiteX18" fmla="*/ 1495780 w 2093616"/>
                        <a:gd name="connsiteY18" fmla="*/ 1182213 h 1630886"/>
                        <a:gd name="connsiteX19" fmla="*/ 1390980 w 2093616"/>
                        <a:gd name="connsiteY19" fmla="*/ 1167970 h 1630886"/>
                        <a:gd name="connsiteX20" fmla="*/ 1286180 w 2093616"/>
                        <a:gd name="connsiteY20" fmla="*/ 1258178 h 1630886"/>
                        <a:gd name="connsiteX21" fmla="*/ 709782 w 2093616"/>
                        <a:gd name="connsiteY21" fmla="*/ 1248683 h 1630886"/>
                        <a:gd name="connsiteX22" fmla="*/ 595454 w 2093616"/>
                        <a:gd name="connsiteY22" fmla="*/ 1163222 h 1630886"/>
                        <a:gd name="connsiteX23" fmla="*/ 238182 w 2093616"/>
                        <a:gd name="connsiteY23" fmla="*/ 1139482 h 1630886"/>
                        <a:gd name="connsiteX24" fmla="*/ 219127 w 2093616"/>
                        <a:gd name="connsiteY24" fmla="*/ 1234439 h 1630886"/>
                        <a:gd name="connsiteX25" fmla="*/ 0 w 2093616"/>
                        <a:gd name="connsiteY25" fmla="*/ 1239187 h 1630886"/>
                        <a:gd name="connsiteX26" fmla="*/ 19054 w 2093616"/>
                        <a:gd name="connsiteY26" fmla="*/ 555497 h 1630886"/>
                        <a:gd name="connsiteX27" fmla="*/ 223892 w 2093616"/>
                        <a:gd name="connsiteY27" fmla="*/ 546001 h 1630886"/>
                        <a:gd name="connsiteX28" fmla="*/ 228655 w 2093616"/>
                        <a:gd name="connsiteY28" fmla="*/ 626714 h 1630886"/>
                        <a:gd name="connsiteX29" fmla="*/ 552582 w 2093616"/>
                        <a:gd name="connsiteY29" fmla="*/ 617219 h 1630886"/>
                        <a:gd name="connsiteX30" fmla="*/ 666909 w 2093616"/>
                        <a:gd name="connsiteY30" fmla="*/ 522262 h 1630886"/>
                        <a:gd name="connsiteX31" fmla="*/ 700255 w 2093616"/>
                        <a:gd name="connsiteY31" fmla="*/ 365583 h 1630886"/>
                        <a:gd name="connsiteX32" fmla="*/ 766946 w 2093616"/>
                        <a:gd name="connsiteY32" fmla="*/ 261131 h 1630886"/>
                        <a:gd name="connsiteX33" fmla="*/ 813093 w 2093616"/>
                        <a:gd name="connsiteY33" fmla="*/ 182705 h 1630886"/>
                        <a:gd name="connsiteX34" fmla="*/ 224009 w 2093616"/>
                        <a:gd name="connsiteY34" fmla="*/ 253044 h 1630886"/>
                        <a:gd name="connsiteX35" fmla="*/ 249297 w 2093616"/>
                        <a:gd name="connsiteY35" fmla="*/ 9498 h 1630886"/>
                        <a:gd name="connsiteX36" fmla="*/ 883079 w 2093616"/>
                        <a:gd name="connsiteY36" fmla="*/ 64185 h 1630886"/>
                        <a:gd name="connsiteX37" fmla="*/ 876508 w 2093616"/>
                        <a:gd name="connsiteY37" fmla="*/ 4748 h 1630886"/>
                        <a:gd name="connsiteX38" fmla="*/ 1143271 w 2093616"/>
                        <a:gd name="connsiteY38" fmla="*/ 9494 h 1630886"/>
                        <a:gd name="connsiteX39" fmla="*/ 1148672 w 2093616"/>
                        <a:gd name="connsiteY39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145654 w 2093616"/>
                        <a:gd name="connsiteY3" fmla="*/ 206531 h 1630886"/>
                        <a:gd name="connsiteX4" fmla="*/ 1254030 w 2093616"/>
                        <a:gd name="connsiteY4" fmla="*/ 208820 h 1630886"/>
                        <a:gd name="connsiteX5" fmla="*/ 1248987 w 2093616"/>
                        <a:gd name="connsiteY5" fmla="*/ 252733 h 1630886"/>
                        <a:gd name="connsiteX6" fmla="*/ 1348108 w 2093616"/>
                        <a:gd name="connsiteY6" fmla="*/ 339470 h 1630886"/>
                        <a:gd name="connsiteX7" fmla="*/ 1340962 w 2093616"/>
                        <a:gd name="connsiteY7" fmla="*/ 420184 h 1630886"/>
                        <a:gd name="connsiteX8" fmla="*/ 1402891 w 2093616"/>
                        <a:gd name="connsiteY8" fmla="*/ 524637 h 1630886"/>
                        <a:gd name="connsiteX9" fmla="*/ 1507689 w 2093616"/>
                        <a:gd name="connsiteY9" fmla="*/ 602976 h 1630886"/>
                        <a:gd name="connsiteX10" fmla="*/ 1676798 w 2093616"/>
                        <a:gd name="connsiteY10" fmla="*/ 605351 h 1630886"/>
                        <a:gd name="connsiteX11" fmla="*/ 2041217 w 2093616"/>
                        <a:gd name="connsiteY11" fmla="*/ 949570 h 1630886"/>
                        <a:gd name="connsiteX12" fmla="*/ 2036452 w 2093616"/>
                        <a:gd name="connsiteY12" fmla="*/ 1386373 h 1630886"/>
                        <a:gd name="connsiteX13" fmla="*/ 2093616 w 2093616"/>
                        <a:gd name="connsiteY13" fmla="*/ 1393492 h 1630886"/>
                        <a:gd name="connsiteX14" fmla="*/ 2088852 w 2093616"/>
                        <a:gd name="connsiteY14" fmla="*/ 1630886 h 1630886"/>
                        <a:gd name="connsiteX15" fmla="*/ 1533889 w 2093616"/>
                        <a:gd name="connsiteY15" fmla="*/ 1571536 h 1630886"/>
                        <a:gd name="connsiteX16" fmla="*/ 1495780 w 2093616"/>
                        <a:gd name="connsiteY16" fmla="*/ 1329397 h 1630886"/>
                        <a:gd name="connsiteX17" fmla="*/ 1595817 w 2093616"/>
                        <a:gd name="connsiteY17" fmla="*/ 1348388 h 1630886"/>
                        <a:gd name="connsiteX18" fmla="*/ 1595817 w 2093616"/>
                        <a:gd name="connsiteY18" fmla="*/ 1267674 h 1630886"/>
                        <a:gd name="connsiteX19" fmla="*/ 1495780 w 2093616"/>
                        <a:gd name="connsiteY19" fmla="*/ 1182213 h 1630886"/>
                        <a:gd name="connsiteX20" fmla="*/ 1390980 w 2093616"/>
                        <a:gd name="connsiteY20" fmla="*/ 1167970 h 1630886"/>
                        <a:gd name="connsiteX21" fmla="*/ 1286180 w 2093616"/>
                        <a:gd name="connsiteY21" fmla="*/ 1258178 h 1630886"/>
                        <a:gd name="connsiteX22" fmla="*/ 709782 w 2093616"/>
                        <a:gd name="connsiteY22" fmla="*/ 1248683 h 1630886"/>
                        <a:gd name="connsiteX23" fmla="*/ 595454 w 2093616"/>
                        <a:gd name="connsiteY23" fmla="*/ 1163222 h 1630886"/>
                        <a:gd name="connsiteX24" fmla="*/ 238182 w 2093616"/>
                        <a:gd name="connsiteY24" fmla="*/ 1139482 h 1630886"/>
                        <a:gd name="connsiteX25" fmla="*/ 219127 w 2093616"/>
                        <a:gd name="connsiteY25" fmla="*/ 1234439 h 1630886"/>
                        <a:gd name="connsiteX26" fmla="*/ 0 w 2093616"/>
                        <a:gd name="connsiteY26" fmla="*/ 1239187 h 1630886"/>
                        <a:gd name="connsiteX27" fmla="*/ 19054 w 2093616"/>
                        <a:gd name="connsiteY27" fmla="*/ 555497 h 1630886"/>
                        <a:gd name="connsiteX28" fmla="*/ 223892 w 2093616"/>
                        <a:gd name="connsiteY28" fmla="*/ 546001 h 1630886"/>
                        <a:gd name="connsiteX29" fmla="*/ 228655 w 2093616"/>
                        <a:gd name="connsiteY29" fmla="*/ 626714 h 1630886"/>
                        <a:gd name="connsiteX30" fmla="*/ 552582 w 2093616"/>
                        <a:gd name="connsiteY30" fmla="*/ 617219 h 1630886"/>
                        <a:gd name="connsiteX31" fmla="*/ 666909 w 2093616"/>
                        <a:gd name="connsiteY31" fmla="*/ 522262 h 1630886"/>
                        <a:gd name="connsiteX32" fmla="*/ 700255 w 2093616"/>
                        <a:gd name="connsiteY32" fmla="*/ 365583 h 1630886"/>
                        <a:gd name="connsiteX33" fmla="*/ 766946 w 2093616"/>
                        <a:gd name="connsiteY33" fmla="*/ 261131 h 1630886"/>
                        <a:gd name="connsiteX34" fmla="*/ 813093 w 2093616"/>
                        <a:gd name="connsiteY34" fmla="*/ 182705 h 1630886"/>
                        <a:gd name="connsiteX35" fmla="*/ 224009 w 2093616"/>
                        <a:gd name="connsiteY35" fmla="*/ 253044 h 1630886"/>
                        <a:gd name="connsiteX36" fmla="*/ 249297 w 2093616"/>
                        <a:gd name="connsiteY36" fmla="*/ 9498 h 1630886"/>
                        <a:gd name="connsiteX37" fmla="*/ 883079 w 2093616"/>
                        <a:gd name="connsiteY37" fmla="*/ 64185 h 1630886"/>
                        <a:gd name="connsiteX38" fmla="*/ 876508 w 2093616"/>
                        <a:gd name="connsiteY38" fmla="*/ 4748 h 1630886"/>
                        <a:gd name="connsiteX39" fmla="*/ 1143271 w 2093616"/>
                        <a:gd name="connsiteY39" fmla="*/ 9494 h 1630886"/>
                        <a:gd name="connsiteX40" fmla="*/ 1148672 w 2093616"/>
                        <a:gd name="connsiteY40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64133 w 2093616"/>
                        <a:gd name="connsiteY2" fmla="*/ 204158 h 1630886"/>
                        <a:gd name="connsiteX3" fmla="*/ 1152800 w 2093616"/>
                        <a:gd name="connsiteY3" fmla="*/ 163800 h 1630886"/>
                        <a:gd name="connsiteX4" fmla="*/ 1145654 w 2093616"/>
                        <a:gd name="connsiteY4" fmla="*/ 206531 h 1630886"/>
                        <a:gd name="connsiteX5" fmla="*/ 1254030 w 2093616"/>
                        <a:gd name="connsiteY5" fmla="*/ 208820 h 1630886"/>
                        <a:gd name="connsiteX6" fmla="*/ 1248987 w 2093616"/>
                        <a:gd name="connsiteY6" fmla="*/ 252733 h 1630886"/>
                        <a:gd name="connsiteX7" fmla="*/ 1348108 w 2093616"/>
                        <a:gd name="connsiteY7" fmla="*/ 339470 h 1630886"/>
                        <a:gd name="connsiteX8" fmla="*/ 1340962 w 2093616"/>
                        <a:gd name="connsiteY8" fmla="*/ 420184 h 1630886"/>
                        <a:gd name="connsiteX9" fmla="*/ 1402891 w 2093616"/>
                        <a:gd name="connsiteY9" fmla="*/ 524637 h 1630886"/>
                        <a:gd name="connsiteX10" fmla="*/ 1507689 w 2093616"/>
                        <a:gd name="connsiteY10" fmla="*/ 602976 h 1630886"/>
                        <a:gd name="connsiteX11" fmla="*/ 1676798 w 2093616"/>
                        <a:gd name="connsiteY11" fmla="*/ 605351 h 1630886"/>
                        <a:gd name="connsiteX12" fmla="*/ 2041217 w 2093616"/>
                        <a:gd name="connsiteY12" fmla="*/ 949570 h 1630886"/>
                        <a:gd name="connsiteX13" fmla="*/ 2036452 w 2093616"/>
                        <a:gd name="connsiteY13" fmla="*/ 1386373 h 1630886"/>
                        <a:gd name="connsiteX14" fmla="*/ 2093616 w 2093616"/>
                        <a:gd name="connsiteY14" fmla="*/ 1393492 h 1630886"/>
                        <a:gd name="connsiteX15" fmla="*/ 2088852 w 2093616"/>
                        <a:gd name="connsiteY15" fmla="*/ 1630886 h 1630886"/>
                        <a:gd name="connsiteX16" fmla="*/ 1533889 w 2093616"/>
                        <a:gd name="connsiteY16" fmla="*/ 1571536 h 1630886"/>
                        <a:gd name="connsiteX17" fmla="*/ 1495780 w 2093616"/>
                        <a:gd name="connsiteY17" fmla="*/ 1329397 h 1630886"/>
                        <a:gd name="connsiteX18" fmla="*/ 1595817 w 2093616"/>
                        <a:gd name="connsiteY18" fmla="*/ 1348388 h 1630886"/>
                        <a:gd name="connsiteX19" fmla="*/ 1595817 w 2093616"/>
                        <a:gd name="connsiteY19" fmla="*/ 1267674 h 1630886"/>
                        <a:gd name="connsiteX20" fmla="*/ 1495780 w 2093616"/>
                        <a:gd name="connsiteY20" fmla="*/ 1182213 h 1630886"/>
                        <a:gd name="connsiteX21" fmla="*/ 1390980 w 2093616"/>
                        <a:gd name="connsiteY21" fmla="*/ 1167970 h 1630886"/>
                        <a:gd name="connsiteX22" fmla="*/ 1286180 w 2093616"/>
                        <a:gd name="connsiteY22" fmla="*/ 1258178 h 1630886"/>
                        <a:gd name="connsiteX23" fmla="*/ 709782 w 2093616"/>
                        <a:gd name="connsiteY23" fmla="*/ 1248683 h 1630886"/>
                        <a:gd name="connsiteX24" fmla="*/ 595454 w 2093616"/>
                        <a:gd name="connsiteY24" fmla="*/ 1163222 h 1630886"/>
                        <a:gd name="connsiteX25" fmla="*/ 238182 w 2093616"/>
                        <a:gd name="connsiteY25" fmla="*/ 1139482 h 1630886"/>
                        <a:gd name="connsiteX26" fmla="*/ 219127 w 2093616"/>
                        <a:gd name="connsiteY26" fmla="*/ 1234439 h 1630886"/>
                        <a:gd name="connsiteX27" fmla="*/ 0 w 2093616"/>
                        <a:gd name="connsiteY27" fmla="*/ 1239187 h 1630886"/>
                        <a:gd name="connsiteX28" fmla="*/ 19054 w 2093616"/>
                        <a:gd name="connsiteY28" fmla="*/ 555497 h 1630886"/>
                        <a:gd name="connsiteX29" fmla="*/ 223892 w 2093616"/>
                        <a:gd name="connsiteY29" fmla="*/ 546001 h 1630886"/>
                        <a:gd name="connsiteX30" fmla="*/ 228655 w 2093616"/>
                        <a:gd name="connsiteY30" fmla="*/ 626714 h 1630886"/>
                        <a:gd name="connsiteX31" fmla="*/ 552582 w 2093616"/>
                        <a:gd name="connsiteY31" fmla="*/ 617219 h 1630886"/>
                        <a:gd name="connsiteX32" fmla="*/ 666909 w 2093616"/>
                        <a:gd name="connsiteY32" fmla="*/ 522262 h 1630886"/>
                        <a:gd name="connsiteX33" fmla="*/ 700255 w 2093616"/>
                        <a:gd name="connsiteY33" fmla="*/ 365583 h 1630886"/>
                        <a:gd name="connsiteX34" fmla="*/ 766946 w 2093616"/>
                        <a:gd name="connsiteY34" fmla="*/ 261131 h 1630886"/>
                        <a:gd name="connsiteX35" fmla="*/ 813093 w 2093616"/>
                        <a:gd name="connsiteY35" fmla="*/ 182705 h 1630886"/>
                        <a:gd name="connsiteX36" fmla="*/ 224009 w 2093616"/>
                        <a:gd name="connsiteY36" fmla="*/ 253044 h 1630886"/>
                        <a:gd name="connsiteX37" fmla="*/ 249297 w 2093616"/>
                        <a:gd name="connsiteY37" fmla="*/ 9498 h 1630886"/>
                        <a:gd name="connsiteX38" fmla="*/ 883079 w 2093616"/>
                        <a:gd name="connsiteY38" fmla="*/ 64185 h 1630886"/>
                        <a:gd name="connsiteX39" fmla="*/ 876508 w 2093616"/>
                        <a:gd name="connsiteY39" fmla="*/ 4748 h 1630886"/>
                        <a:gd name="connsiteX40" fmla="*/ 1143271 w 2093616"/>
                        <a:gd name="connsiteY40" fmla="*/ 9494 h 1630886"/>
                        <a:gd name="connsiteX41" fmla="*/ 1148672 w 2093616"/>
                        <a:gd name="connsiteY41" fmla="*/ 74384 h 1630886"/>
                        <a:gd name="connsiteX0" fmla="*/ 1148672 w 2093616"/>
                        <a:gd name="connsiteY0" fmla="*/ 74384 h 1630886"/>
                        <a:gd name="connsiteX1" fmla="*/ 1756810 w 2093616"/>
                        <a:gd name="connsiteY1" fmla="*/ 0 h 1630886"/>
                        <a:gd name="connsiteX2" fmla="*/ 1773660 w 2093616"/>
                        <a:gd name="connsiteY2" fmla="*/ 242141 h 1630886"/>
                        <a:gd name="connsiteX3" fmla="*/ 1152800 w 2093616"/>
                        <a:gd name="connsiteY3" fmla="*/ 163800 h 1630886"/>
                        <a:gd name="connsiteX4" fmla="*/ 1145654 w 2093616"/>
                        <a:gd name="connsiteY4" fmla="*/ 206531 h 1630886"/>
                        <a:gd name="connsiteX5" fmla="*/ 1254030 w 2093616"/>
                        <a:gd name="connsiteY5" fmla="*/ 208820 h 1630886"/>
                        <a:gd name="connsiteX6" fmla="*/ 1248987 w 2093616"/>
                        <a:gd name="connsiteY6" fmla="*/ 252733 h 1630886"/>
                        <a:gd name="connsiteX7" fmla="*/ 1348108 w 2093616"/>
                        <a:gd name="connsiteY7" fmla="*/ 339470 h 1630886"/>
                        <a:gd name="connsiteX8" fmla="*/ 1340962 w 2093616"/>
                        <a:gd name="connsiteY8" fmla="*/ 420184 h 1630886"/>
                        <a:gd name="connsiteX9" fmla="*/ 1402891 w 2093616"/>
                        <a:gd name="connsiteY9" fmla="*/ 524637 h 1630886"/>
                        <a:gd name="connsiteX10" fmla="*/ 1507689 w 2093616"/>
                        <a:gd name="connsiteY10" fmla="*/ 602976 h 1630886"/>
                        <a:gd name="connsiteX11" fmla="*/ 1676798 w 2093616"/>
                        <a:gd name="connsiteY11" fmla="*/ 605351 h 1630886"/>
                        <a:gd name="connsiteX12" fmla="*/ 2041217 w 2093616"/>
                        <a:gd name="connsiteY12" fmla="*/ 949570 h 1630886"/>
                        <a:gd name="connsiteX13" fmla="*/ 2036452 w 2093616"/>
                        <a:gd name="connsiteY13" fmla="*/ 1386373 h 1630886"/>
                        <a:gd name="connsiteX14" fmla="*/ 2093616 w 2093616"/>
                        <a:gd name="connsiteY14" fmla="*/ 1393492 h 1630886"/>
                        <a:gd name="connsiteX15" fmla="*/ 2088852 w 2093616"/>
                        <a:gd name="connsiteY15" fmla="*/ 1630886 h 1630886"/>
                        <a:gd name="connsiteX16" fmla="*/ 1533889 w 2093616"/>
                        <a:gd name="connsiteY16" fmla="*/ 1571536 h 1630886"/>
                        <a:gd name="connsiteX17" fmla="*/ 1495780 w 2093616"/>
                        <a:gd name="connsiteY17" fmla="*/ 1329397 h 1630886"/>
                        <a:gd name="connsiteX18" fmla="*/ 1595817 w 2093616"/>
                        <a:gd name="connsiteY18" fmla="*/ 1348388 h 1630886"/>
                        <a:gd name="connsiteX19" fmla="*/ 1595817 w 2093616"/>
                        <a:gd name="connsiteY19" fmla="*/ 1267674 h 1630886"/>
                        <a:gd name="connsiteX20" fmla="*/ 1495780 w 2093616"/>
                        <a:gd name="connsiteY20" fmla="*/ 1182213 h 1630886"/>
                        <a:gd name="connsiteX21" fmla="*/ 1390980 w 2093616"/>
                        <a:gd name="connsiteY21" fmla="*/ 1167970 h 1630886"/>
                        <a:gd name="connsiteX22" fmla="*/ 1286180 w 2093616"/>
                        <a:gd name="connsiteY22" fmla="*/ 1258178 h 1630886"/>
                        <a:gd name="connsiteX23" fmla="*/ 709782 w 2093616"/>
                        <a:gd name="connsiteY23" fmla="*/ 1248683 h 1630886"/>
                        <a:gd name="connsiteX24" fmla="*/ 595454 w 2093616"/>
                        <a:gd name="connsiteY24" fmla="*/ 1163222 h 1630886"/>
                        <a:gd name="connsiteX25" fmla="*/ 238182 w 2093616"/>
                        <a:gd name="connsiteY25" fmla="*/ 1139482 h 1630886"/>
                        <a:gd name="connsiteX26" fmla="*/ 219127 w 2093616"/>
                        <a:gd name="connsiteY26" fmla="*/ 1234439 h 1630886"/>
                        <a:gd name="connsiteX27" fmla="*/ 0 w 2093616"/>
                        <a:gd name="connsiteY27" fmla="*/ 1239187 h 1630886"/>
                        <a:gd name="connsiteX28" fmla="*/ 19054 w 2093616"/>
                        <a:gd name="connsiteY28" fmla="*/ 555497 h 1630886"/>
                        <a:gd name="connsiteX29" fmla="*/ 223892 w 2093616"/>
                        <a:gd name="connsiteY29" fmla="*/ 546001 h 1630886"/>
                        <a:gd name="connsiteX30" fmla="*/ 228655 w 2093616"/>
                        <a:gd name="connsiteY30" fmla="*/ 626714 h 1630886"/>
                        <a:gd name="connsiteX31" fmla="*/ 552582 w 2093616"/>
                        <a:gd name="connsiteY31" fmla="*/ 617219 h 1630886"/>
                        <a:gd name="connsiteX32" fmla="*/ 666909 w 2093616"/>
                        <a:gd name="connsiteY32" fmla="*/ 522262 h 1630886"/>
                        <a:gd name="connsiteX33" fmla="*/ 700255 w 2093616"/>
                        <a:gd name="connsiteY33" fmla="*/ 365583 h 1630886"/>
                        <a:gd name="connsiteX34" fmla="*/ 766946 w 2093616"/>
                        <a:gd name="connsiteY34" fmla="*/ 261131 h 1630886"/>
                        <a:gd name="connsiteX35" fmla="*/ 813093 w 2093616"/>
                        <a:gd name="connsiteY35" fmla="*/ 182705 h 1630886"/>
                        <a:gd name="connsiteX36" fmla="*/ 224009 w 2093616"/>
                        <a:gd name="connsiteY36" fmla="*/ 253044 h 1630886"/>
                        <a:gd name="connsiteX37" fmla="*/ 249297 w 2093616"/>
                        <a:gd name="connsiteY37" fmla="*/ 9498 h 1630886"/>
                        <a:gd name="connsiteX38" fmla="*/ 883079 w 2093616"/>
                        <a:gd name="connsiteY38" fmla="*/ 64185 h 1630886"/>
                        <a:gd name="connsiteX39" fmla="*/ 876508 w 2093616"/>
                        <a:gd name="connsiteY39" fmla="*/ 4748 h 1630886"/>
                        <a:gd name="connsiteX40" fmla="*/ 1143271 w 2093616"/>
                        <a:gd name="connsiteY40" fmla="*/ 9494 h 1630886"/>
                        <a:gd name="connsiteX41" fmla="*/ 1148672 w 2093616"/>
                        <a:gd name="connsiteY41" fmla="*/ 74384 h 1630886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1485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33889 w 2093616"/>
                        <a:gd name="connsiteY16" fmla="*/ 1592902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495780 w 2093616"/>
                        <a:gd name="connsiteY17" fmla="*/ 1350763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95817 w 2093616"/>
                        <a:gd name="connsiteY18" fmla="*/ 1369754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95817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495780 w 2093616"/>
                        <a:gd name="connsiteY20" fmla="*/ 1203579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45763 w 2093616"/>
                        <a:gd name="connsiteY21" fmla="*/ 1198830 h 1652252"/>
                        <a:gd name="connsiteX22" fmla="*/ 1390980 w 2093616"/>
                        <a:gd name="connsiteY22" fmla="*/ 1189336 h 1652252"/>
                        <a:gd name="connsiteX23" fmla="*/ 1286180 w 2093616"/>
                        <a:gd name="connsiteY23" fmla="*/ 1279544 h 1652252"/>
                        <a:gd name="connsiteX24" fmla="*/ 709782 w 2093616"/>
                        <a:gd name="connsiteY24" fmla="*/ 1270049 h 1652252"/>
                        <a:gd name="connsiteX25" fmla="*/ 595454 w 2093616"/>
                        <a:gd name="connsiteY25" fmla="*/ 1184588 h 1652252"/>
                        <a:gd name="connsiteX26" fmla="*/ 238182 w 2093616"/>
                        <a:gd name="connsiteY26" fmla="*/ 1160848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390980 w 2093616"/>
                        <a:gd name="connsiteY21" fmla="*/ 1189336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86180 w 2093616"/>
                        <a:gd name="connsiteY22" fmla="*/ 1279544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09782 w 2093616"/>
                        <a:gd name="connsiteY23" fmla="*/ 1270049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595454 w 2093616"/>
                        <a:gd name="connsiteY24" fmla="*/ 1184588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54030 w 2093616"/>
                        <a:gd name="connsiteY5" fmla="*/ 230186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34934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38182 w 2093616"/>
                        <a:gd name="connsiteY25" fmla="*/ 1160848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42947 w 2093616"/>
                        <a:gd name="connsiteY26" fmla="*/ 1241561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42947 w 2093616"/>
                        <a:gd name="connsiteY26" fmla="*/ 1241561 h 1652252"/>
                        <a:gd name="connsiteX27" fmla="*/ 219127 w 2093616"/>
                        <a:gd name="connsiteY27" fmla="*/ 1255805 h 1652252"/>
                        <a:gd name="connsiteX28" fmla="*/ 0 w 2093616"/>
                        <a:gd name="connsiteY28" fmla="*/ 1260553 h 1652252"/>
                        <a:gd name="connsiteX29" fmla="*/ 19054 w 2093616"/>
                        <a:gd name="connsiteY29" fmla="*/ 576863 h 1652252"/>
                        <a:gd name="connsiteX30" fmla="*/ 223892 w 2093616"/>
                        <a:gd name="connsiteY30" fmla="*/ 567367 h 1652252"/>
                        <a:gd name="connsiteX31" fmla="*/ 228655 w 2093616"/>
                        <a:gd name="connsiteY31" fmla="*/ 648080 h 1652252"/>
                        <a:gd name="connsiteX32" fmla="*/ 552582 w 2093616"/>
                        <a:gd name="connsiteY32" fmla="*/ 638585 h 1652252"/>
                        <a:gd name="connsiteX33" fmla="*/ 666909 w 2093616"/>
                        <a:gd name="connsiteY33" fmla="*/ 543628 h 1652252"/>
                        <a:gd name="connsiteX34" fmla="*/ 700255 w 2093616"/>
                        <a:gd name="connsiteY34" fmla="*/ 386949 h 1652252"/>
                        <a:gd name="connsiteX35" fmla="*/ 766946 w 2093616"/>
                        <a:gd name="connsiteY35" fmla="*/ 282497 h 1652252"/>
                        <a:gd name="connsiteX36" fmla="*/ 813093 w 2093616"/>
                        <a:gd name="connsiteY36" fmla="*/ 204071 h 1652252"/>
                        <a:gd name="connsiteX37" fmla="*/ 224009 w 2093616"/>
                        <a:gd name="connsiteY37" fmla="*/ 274410 h 1652252"/>
                        <a:gd name="connsiteX38" fmla="*/ 249297 w 2093616"/>
                        <a:gd name="connsiteY38" fmla="*/ 30864 h 1652252"/>
                        <a:gd name="connsiteX39" fmla="*/ 883079 w 2093616"/>
                        <a:gd name="connsiteY39" fmla="*/ 85551 h 1652252"/>
                        <a:gd name="connsiteX40" fmla="*/ 876508 w 2093616"/>
                        <a:gd name="connsiteY40" fmla="*/ 26114 h 1652252"/>
                        <a:gd name="connsiteX41" fmla="*/ 1143271 w 2093616"/>
                        <a:gd name="connsiteY41" fmla="*/ 30860 h 1652252"/>
                        <a:gd name="connsiteX42" fmla="*/ 1148672 w 2093616"/>
                        <a:gd name="connsiteY42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19127 w 2093616"/>
                        <a:gd name="connsiteY26" fmla="*/ 1255805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61999 w 2093616"/>
                        <a:gd name="connsiteY26" fmla="*/ 1298536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48672 w 2093616"/>
                        <a:gd name="connsiteY0" fmla="*/ 95750 h 1652252"/>
                        <a:gd name="connsiteX1" fmla="*/ 1794919 w 2093616"/>
                        <a:gd name="connsiteY1" fmla="*/ 0 h 1652252"/>
                        <a:gd name="connsiteX2" fmla="*/ 1773660 w 2093616"/>
                        <a:gd name="connsiteY2" fmla="*/ 263507 h 1652252"/>
                        <a:gd name="connsiteX3" fmla="*/ 1152800 w 2093616"/>
                        <a:gd name="connsiteY3" fmla="*/ 185166 h 1652252"/>
                        <a:gd name="connsiteX4" fmla="*/ 1145654 w 2093616"/>
                        <a:gd name="connsiteY4" fmla="*/ 227897 h 1652252"/>
                        <a:gd name="connsiteX5" fmla="*/ 1244502 w 2093616"/>
                        <a:gd name="connsiteY5" fmla="*/ 225438 h 1652252"/>
                        <a:gd name="connsiteX6" fmla="*/ 1248987 w 2093616"/>
                        <a:gd name="connsiteY6" fmla="*/ 274099 h 1652252"/>
                        <a:gd name="connsiteX7" fmla="*/ 1348108 w 2093616"/>
                        <a:gd name="connsiteY7" fmla="*/ 360836 h 1652252"/>
                        <a:gd name="connsiteX8" fmla="*/ 1340962 w 2093616"/>
                        <a:gd name="connsiteY8" fmla="*/ 441550 h 1652252"/>
                        <a:gd name="connsiteX9" fmla="*/ 1402891 w 2093616"/>
                        <a:gd name="connsiteY9" fmla="*/ 546003 h 1652252"/>
                        <a:gd name="connsiteX10" fmla="*/ 1507689 w 2093616"/>
                        <a:gd name="connsiteY10" fmla="*/ 624342 h 1652252"/>
                        <a:gd name="connsiteX11" fmla="*/ 1676798 w 2093616"/>
                        <a:gd name="connsiteY11" fmla="*/ 626717 h 1652252"/>
                        <a:gd name="connsiteX12" fmla="*/ 2041217 w 2093616"/>
                        <a:gd name="connsiteY12" fmla="*/ 970936 h 1652252"/>
                        <a:gd name="connsiteX13" fmla="*/ 2036452 w 2093616"/>
                        <a:gd name="connsiteY13" fmla="*/ 1407739 h 1652252"/>
                        <a:gd name="connsiteX14" fmla="*/ 2093616 w 2093616"/>
                        <a:gd name="connsiteY14" fmla="*/ 1402988 h 1652252"/>
                        <a:gd name="connsiteX15" fmla="*/ 2088852 w 2093616"/>
                        <a:gd name="connsiteY15" fmla="*/ 1652252 h 1652252"/>
                        <a:gd name="connsiteX16" fmla="*/ 1512453 w 2093616"/>
                        <a:gd name="connsiteY16" fmla="*/ 1640381 h 1652252"/>
                        <a:gd name="connsiteX17" fmla="*/ 1512453 w 2093616"/>
                        <a:gd name="connsiteY17" fmla="*/ 1405364 h 1652252"/>
                        <a:gd name="connsiteX18" fmla="*/ 1567235 w 2093616"/>
                        <a:gd name="connsiteY18" fmla="*/ 1400616 h 1652252"/>
                        <a:gd name="connsiteX19" fmla="*/ 1567235 w 2093616"/>
                        <a:gd name="connsiteY19" fmla="*/ 1289040 h 1652252"/>
                        <a:gd name="connsiteX20" fmla="*/ 1507689 w 2093616"/>
                        <a:gd name="connsiteY20" fmla="*/ 1215448 h 1652252"/>
                        <a:gd name="connsiteX21" fmla="*/ 1431471 w 2093616"/>
                        <a:gd name="connsiteY21" fmla="*/ 1215449 h 1652252"/>
                        <a:gd name="connsiteX22" fmla="*/ 1295708 w 2093616"/>
                        <a:gd name="connsiteY22" fmla="*/ 1289040 h 1652252"/>
                        <a:gd name="connsiteX23" fmla="*/ 724074 w 2093616"/>
                        <a:gd name="connsiteY23" fmla="*/ 1293788 h 1652252"/>
                        <a:gd name="connsiteX24" fmla="*/ 600217 w 2093616"/>
                        <a:gd name="connsiteY24" fmla="*/ 1210702 h 1652252"/>
                        <a:gd name="connsiteX25" fmla="*/ 269145 w 2093616"/>
                        <a:gd name="connsiteY25" fmla="*/ 1220196 h 1652252"/>
                        <a:gd name="connsiteX26" fmla="*/ 261999 w 2093616"/>
                        <a:gd name="connsiteY26" fmla="*/ 1298536 h 1652252"/>
                        <a:gd name="connsiteX27" fmla="*/ 0 w 2093616"/>
                        <a:gd name="connsiteY27" fmla="*/ 1260553 h 1652252"/>
                        <a:gd name="connsiteX28" fmla="*/ 19054 w 2093616"/>
                        <a:gd name="connsiteY28" fmla="*/ 576863 h 1652252"/>
                        <a:gd name="connsiteX29" fmla="*/ 223892 w 2093616"/>
                        <a:gd name="connsiteY29" fmla="*/ 567367 h 1652252"/>
                        <a:gd name="connsiteX30" fmla="*/ 228655 w 2093616"/>
                        <a:gd name="connsiteY30" fmla="*/ 648080 h 1652252"/>
                        <a:gd name="connsiteX31" fmla="*/ 552582 w 2093616"/>
                        <a:gd name="connsiteY31" fmla="*/ 638585 h 1652252"/>
                        <a:gd name="connsiteX32" fmla="*/ 666909 w 2093616"/>
                        <a:gd name="connsiteY32" fmla="*/ 543628 h 1652252"/>
                        <a:gd name="connsiteX33" fmla="*/ 700255 w 2093616"/>
                        <a:gd name="connsiteY33" fmla="*/ 386949 h 1652252"/>
                        <a:gd name="connsiteX34" fmla="*/ 766946 w 2093616"/>
                        <a:gd name="connsiteY34" fmla="*/ 282497 h 1652252"/>
                        <a:gd name="connsiteX35" fmla="*/ 813093 w 2093616"/>
                        <a:gd name="connsiteY35" fmla="*/ 204071 h 1652252"/>
                        <a:gd name="connsiteX36" fmla="*/ 224009 w 2093616"/>
                        <a:gd name="connsiteY36" fmla="*/ 274410 h 1652252"/>
                        <a:gd name="connsiteX37" fmla="*/ 249297 w 2093616"/>
                        <a:gd name="connsiteY37" fmla="*/ 30864 h 1652252"/>
                        <a:gd name="connsiteX38" fmla="*/ 883079 w 2093616"/>
                        <a:gd name="connsiteY38" fmla="*/ 85551 h 1652252"/>
                        <a:gd name="connsiteX39" fmla="*/ 876508 w 2093616"/>
                        <a:gd name="connsiteY39" fmla="*/ 26114 h 1652252"/>
                        <a:gd name="connsiteX40" fmla="*/ 1143271 w 2093616"/>
                        <a:gd name="connsiteY40" fmla="*/ 30860 h 1652252"/>
                        <a:gd name="connsiteX41" fmla="*/ 1148672 w 2093616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81054 w 2112671"/>
                        <a:gd name="connsiteY26" fmla="*/ 1298536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81054 w 2112671"/>
                        <a:gd name="connsiteY26" fmla="*/ 1298536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67727 w 2112671"/>
                        <a:gd name="connsiteY0" fmla="*/ 95750 h 1652252"/>
                        <a:gd name="connsiteX1" fmla="*/ 1813974 w 2112671"/>
                        <a:gd name="connsiteY1" fmla="*/ 0 h 1652252"/>
                        <a:gd name="connsiteX2" fmla="*/ 1792715 w 2112671"/>
                        <a:gd name="connsiteY2" fmla="*/ 263507 h 1652252"/>
                        <a:gd name="connsiteX3" fmla="*/ 1171855 w 2112671"/>
                        <a:gd name="connsiteY3" fmla="*/ 185166 h 1652252"/>
                        <a:gd name="connsiteX4" fmla="*/ 1164709 w 2112671"/>
                        <a:gd name="connsiteY4" fmla="*/ 227897 h 1652252"/>
                        <a:gd name="connsiteX5" fmla="*/ 1263557 w 2112671"/>
                        <a:gd name="connsiteY5" fmla="*/ 225438 h 1652252"/>
                        <a:gd name="connsiteX6" fmla="*/ 1268042 w 2112671"/>
                        <a:gd name="connsiteY6" fmla="*/ 274099 h 1652252"/>
                        <a:gd name="connsiteX7" fmla="*/ 1367163 w 2112671"/>
                        <a:gd name="connsiteY7" fmla="*/ 360836 h 1652252"/>
                        <a:gd name="connsiteX8" fmla="*/ 1360017 w 2112671"/>
                        <a:gd name="connsiteY8" fmla="*/ 441550 h 1652252"/>
                        <a:gd name="connsiteX9" fmla="*/ 1421946 w 2112671"/>
                        <a:gd name="connsiteY9" fmla="*/ 546003 h 1652252"/>
                        <a:gd name="connsiteX10" fmla="*/ 1526744 w 2112671"/>
                        <a:gd name="connsiteY10" fmla="*/ 624342 h 1652252"/>
                        <a:gd name="connsiteX11" fmla="*/ 1695853 w 2112671"/>
                        <a:gd name="connsiteY11" fmla="*/ 626717 h 1652252"/>
                        <a:gd name="connsiteX12" fmla="*/ 2060272 w 2112671"/>
                        <a:gd name="connsiteY12" fmla="*/ 970936 h 1652252"/>
                        <a:gd name="connsiteX13" fmla="*/ 2055507 w 2112671"/>
                        <a:gd name="connsiteY13" fmla="*/ 1407739 h 1652252"/>
                        <a:gd name="connsiteX14" fmla="*/ 2112671 w 2112671"/>
                        <a:gd name="connsiteY14" fmla="*/ 1402988 h 1652252"/>
                        <a:gd name="connsiteX15" fmla="*/ 2107907 w 2112671"/>
                        <a:gd name="connsiteY15" fmla="*/ 1652252 h 1652252"/>
                        <a:gd name="connsiteX16" fmla="*/ 1531508 w 2112671"/>
                        <a:gd name="connsiteY16" fmla="*/ 1640381 h 1652252"/>
                        <a:gd name="connsiteX17" fmla="*/ 1531508 w 2112671"/>
                        <a:gd name="connsiteY17" fmla="*/ 1405364 h 1652252"/>
                        <a:gd name="connsiteX18" fmla="*/ 1586290 w 2112671"/>
                        <a:gd name="connsiteY18" fmla="*/ 1400616 h 1652252"/>
                        <a:gd name="connsiteX19" fmla="*/ 1586290 w 2112671"/>
                        <a:gd name="connsiteY19" fmla="*/ 1289040 h 1652252"/>
                        <a:gd name="connsiteX20" fmla="*/ 1526744 w 2112671"/>
                        <a:gd name="connsiteY20" fmla="*/ 1215448 h 1652252"/>
                        <a:gd name="connsiteX21" fmla="*/ 1450526 w 2112671"/>
                        <a:gd name="connsiteY21" fmla="*/ 1215449 h 1652252"/>
                        <a:gd name="connsiteX22" fmla="*/ 1314763 w 2112671"/>
                        <a:gd name="connsiteY22" fmla="*/ 1289040 h 1652252"/>
                        <a:gd name="connsiteX23" fmla="*/ 743129 w 2112671"/>
                        <a:gd name="connsiteY23" fmla="*/ 1293788 h 1652252"/>
                        <a:gd name="connsiteX24" fmla="*/ 619272 w 2112671"/>
                        <a:gd name="connsiteY24" fmla="*/ 1210702 h 1652252"/>
                        <a:gd name="connsiteX25" fmla="*/ 288200 w 2112671"/>
                        <a:gd name="connsiteY25" fmla="*/ 1220196 h 1652252"/>
                        <a:gd name="connsiteX26" fmla="*/ 290581 w 2112671"/>
                        <a:gd name="connsiteY26" fmla="*/ 1291414 h 1652252"/>
                        <a:gd name="connsiteX27" fmla="*/ 0 w 2112671"/>
                        <a:gd name="connsiteY27" fmla="*/ 1289040 h 1652252"/>
                        <a:gd name="connsiteX28" fmla="*/ 38109 w 2112671"/>
                        <a:gd name="connsiteY28" fmla="*/ 576863 h 1652252"/>
                        <a:gd name="connsiteX29" fmla="*/ 242947 w 2112671"/>
                        <a:gd name="connsiteY29" fmla="*/ 567367 h 1652252"/>
                        <a:gd name="connsiteX30" fmla="*/ 247710 w 2112671"/>
                        <a:gd name="connsiteY30" fmla="*/ 648080 h 1652252"/>
                        <a:gd name="connsiteX31" fmla="*/ 571637 w 2112671"/>
                        <a:gd name="connsiteY31" fmla="*/ 638585 h 1652252"/>
                        <a:gd name="connsiteX32" fmla="*/ 685964 w 2112671"/>
                        <a:gd name="connsiteY32" fmla="*/ 543628 h 1652252"/>
                        <a:gd name="connsiteX33" fmla="*/ 719310 w 2112671"/>
                        <a:gd name="connsiteY33" fmla="*/ 386949 h 1652252"/>
                        <a:gd name="connsiteX34" fmla="*/ 786001 w 2112671"/>
                        <a:gd name="connsiteY34" fmla="*/ 282497 h 1652252"/>
                        <a:gd name="connsiteX35" fmla="*/ 832148 w 2112671"/>
                        <a:gd name="connsiteY35" fmla="*/ 204071 h 1652252"/>
                        <a:gd name="connsiteX36" fmla="*/ 243064 w 2112671"/>
                        <a:gd name="connsiteY36" fmla="*/ 274410 h 1652252"/>
                        <a:gd name="connsiteX37" fmla="*/ 268352 w 2112671"/>
                        <a:gd name="connsiteY37" fmla="*/ 30864 h 1652252"/>
                        <a:gd name="connsiteX38" fmla="*/ 902134 w 2112671"/>
                        <a:gd name="connsiteY38" fmla="*/ 85551 h 1652252"/>
                        <a:gd name="connsiteX39" fmla="*/ 895563 w 2112671"/>
                        <a:gd name="connsiteY39" fmla="*/ 26114 h 1652252"/>
                        <a:gd name="connsiteX40" fmla="*/ 1162326 w 2112671"/>
                        <a:gd name="connsiteY40" fmla="*/ 30860 h 1652252"/>
                        <a:gd name="connsiteX41" fmla="*/ 1167727 w 2112671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47711 w 2117435"/>
                        <a:gd name="connsiteY29" fmla="*/ 567367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52474 w 2117435"/>
                        <a:gd name="connsiteY30" fmla="*/ 648080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76401 w 2117435"/>
                        <a:gd name="connsiteY31" fmla="*/ 638585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90728 w 2117435"/>
                        <a:gd name="connsiteY32" fmla="*/ 543628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724074 w 2117435"/>
                        <a:gd name="connsiteY33" fmla="*/ 386949 h 1652252"/>
                        <a:gd name="connsiteX34" fmla="*/ 790765 w 2117435"/>
                        <a:gd name="connsiteY34" fmla="*/ 282497 h 1652252"/>
                        <a:gd name="connsiteX35" fmla="*/ 836912 w 2117435"/>
                        <a:gd name="connsiteY35" fmla="*/ 204071 h 1652252"/>
                        <a:gd name="connsiteX36" fmla="*/ 247828 w 2117435"/>
                        <a:gd name="connsiteY36" fmla="*/ 274410 h 1652252"/>
                        <a:gd name="connsiteX37" fmla="*/ 273116 w 2117435"/>
                        <a:gd name="connsiteY37" fmla="*/ 30864 h 1652252"/>
                        <a:gd name="connsiteX38" fmla="*/ 906898 w 2117435"/>
                        <a:gd name="connsiteY38" fmla="*/ 85551 h 1652252"/>
                        <a:gd name="connsiteX39" fmla="*/ 900327 w 2117435"/>
                        <a:gd name="connsiteY39" fmla="*/ 26114 h 1652252"/>
                        <a:gd name="connsiteX40" fmla="*/ 1167090 w 2117435"/>
                        <a:gd name="connsiteY40" fmla="*/ 30860 h 1652252"/>
                        <a:gd name="connsiteX41" fmla="*/ 1172491 w 2117435"/>
                        <a:gd name="connsiteY41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24074 w 2117435"/>
                        <a:gd name="connsiteY34" fmla="*/ 386949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43129 w 2117435"/>
                        <a:gd name="connsiteY35" fmla="*/ 310983 h 1652252"/>
                        <a:gd name="connsiteX36" fmla="*/ 790765 w 2117435"/>
                        <a:gd name="connsiteY36" fmla="*/ 282497 h 1652252"/>
                        <a:gd name="connsiteX37" fmla="*/ 836912 w 2117435"/>
                        <a:gd name="connsiteY37" fmla="*/ 204071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90765 w 2117435"/>
                        <a:gd name="connsiteY35" fmla="*/ 282497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36912 w 2117435"/>
                        <a:gd name="connsiteY36" fmla="*/ 204071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47928 w 2117435"/>
                        <a:gd name="connsiteY36" fmla="*/ 244513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47928 w 2117435"/>
                        <a:gd name="connsiteY36" fmla="*/ 244513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82167 w 2117435"/>
                        <a:gd name="connsiteY36" fmla="*/ 187454 h 1652252"/>
                        <a:gd name="connsiteX37" fmla="*/ 247828 w 2117435"/>
                        <a:gd name="connsiteY37" fmla="*/ 274410 h 1652252"/>
                        <a:gd name="connsiteX38" fmla="*/ 273116 w 2117435"/>
                        <a:gd name="connsiteY38" fmla="*/ 30864 h 1652252"/>
                        <a:gd name="connsiteX39" fmla="*/ 906898 w 2117435"/>
                        <a:gd name="connsiteY39" fmla="*/ 85551 h 1652252"/>
                        <a:gd name="connsiteX40" fmla="*/ 900327 w 2117435"/>
                        <a:gd name="connsiteY40" fmla="*/ 26114 h 1652252"/>
                        <a:gd name="connsiteX41" fmla="*/ 1167090 w 2117435"/>
                        <a:gd name="connsiteY41" fmla="*/ 30860 h 1652252"/>
                        <a:gd name="connsiteX42" fmla="*/ 1172491 w 2117435"/>
                        <a:gd name="connsiteY42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82167 w 2117435"/>
                        <a:gd name="connsiteY37" fmla="*/ 187454 h 1652252"/>
                        <a:gd name="connsiteX38" fmla="*/ 247828 w 2117435"/>
                        <a:gd name="connsiteY38" fmla="*/ 274410 h 1652252"/>
                        <a:gd name="connsiteX39" fmla="*/ 273116 w 2117435"/>
                        <a:gd name="connsiteY39" fmla="*/ 30864 h 1652252"/>
                        <a:gd name="connsiteX40" fmla="*/ 906898 w 2117435"/>
                        <a:gd name="connsiteY40" fmla="*/ 85551 h 1652252"/>
                        <a:gd name="connsiteX41" fmla="*/ 900327 w 2117435"/>
                        <a:gd name="connsiteY41" fmla="*/ 26114 h 1652252"/>
                        <a:gd name="connsiteX42" fmla="*/ 1167090 w 2117435"/>
                        <a:gd name="connsiteY42" fmla="*/ 30860 h 1652252"/>
                        <a:gd name="connsiteX43" fmla="*/ 1172491 w 2117435"/>
                        <a:gd name="connsiteY43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247828 w 2117435"/>
                        <a:gd name="connsiteY39" fmla="*/ 274410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331192 w 2117435"/>
                        <a:gd name="connsiteY39" fmla="*/ 177080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82167 w 2117435"/>
                        <a:gd name="connsiteY38" fmla="*/ 187454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795528 w 2117435"/>
                        <a:gd name="connsiteY36" fmla="*/ 223148 h 1652252"/>
                        <a:gd name="connsiteX37" fmla="*/ 890801 w 2117435"/>
                        <a:gd name="connsiteY37" fmla="*/ 218400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18400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74028 w 2117435"/>
                        <a:gd name="connsiteY39" fmla="*/ 262541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3116 w 2117435"/>
                        <a:gd name="connsiteY40" fmla="*/ 30864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25438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1 w 2117435"/>
                        <a:gd name="connsiteY0" fmla="*/ 95750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1 w 2117435"/>
                        <a:gd name="connsiteY44" fmla="*/ 95750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02988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172492 w 2117435"/>
                        <a:gd name="connsiteY0" fmla="*/ 81505 h 1652252"/>
                        <a:gd name="connsiteX1" fmla="*/ 1818738 w 2117435"/>
                        <a:gd name="connsiteY1" fmla="*/ 0 h 1652252"/>
                        <a:gd name="connsiteX2" fmla="*/ 1797479 w 2117435"/>
                        <a:gd name="connsiteY2" fmla="*/ 263507 h 1652252"/>
                        <a:gd name="connsiteX3" fmla="*/ 1176619 w 2117435"/>
                        <a:gd name="connsiteY3" fmla="*/ 185166 h 1652252"/>
                        <a:gd name="connsiteX4" fmla="*/ 1169473 w 2117435"/>
                        <a:gd name="connsiteY4" fmla="*/ 227897 h 1652252"/>
                        <a:gd name="connsiteX5" fmla="*/ 1268321 w 2117435"/>
                        <a:gd name="connsiteY5" fmla="*/ 230186 h 1652252"/>
                        <a:gd name="connsiteX6" fmla="*/ 1272806 w 2117435"/>
                        <a:gd name="connsiteY6" fmla="*/ 274099 h 1652252"/>
                        <a:gd name="connsiteX7" fmla="*/ 1371927 w 2117435"/>
                        <a:gd name="connsiteY7" fmla="*/ 360836 h 1652252"/>
                        <a:gd name="connsiteX8" fmla="*/ 1364781 w 2117435"/>
                        <a:gd name="connsiteY8" fmla="*/ 441550 h 1652252"/>
                        <a:gd name="connsiteX9" fmla="*/ 1426710 w 2117435"/>
                        <a:gd name="connsiteY9" fmla="*/ 546003 h 1652252"/>
                        <a:gd name="connsiteX10" fmla="*/ 1531508 w 2117435"/>
                        <a:gd name="connsiteY10" fmla="*/ 624342 h 1652252"/>
                        <a:gd name="connsiteX11" fmla="*/ 1700617 w 2117435"/>
                        <a:gd name="connsiteY11" fmla="*/ 626717 h 1652252"/>
                        <a:gd name="connsiteX12" fmla="*/ 2065036 w 2117435"/>
                        <a:gd name="connsiteY12" fmla="*/ 970936 h 1652252"/>
                        <a:gd name="connsiteX13" fmla="*/ 2060271 w 2117435"/>
                        <a:gd name="connsiteY13" fmla="*/ 1407739 h 1652252"/>
                        <a:gd name="connsiteX14" fmla="*/ 2117435 w 2117435"/>
                        <a:gd name="connsiteY14" fmla="*/ 1410110 h 1652252"/>
                        <a:gd name="connsiteX15" fmla="*/ 2112671 w 2117435"/>
                        <a:gd name="connsiteY15" fmla="*/ 1652252 h 1652252"/>
                        <a:gd name="connsiteX16" fmla="*/ 1536272 w 2117435"/>
                        <a:gd name="connsiteY16" fmla="*/ 1640381 h 1652252"/>
                        <a:gd name="connsiteX17" fmla="*/ 1536272 w 2117435"/>
                        <a:gd name="connsiteY17" fmla="*/ 1405364 h 1652252"/>
                        <a:gd name="connsiteX18" fmla="*/ 1591054 w 2117435"/>
                        <a:gd name="connsiteY18" fmla="*/ 1400616 h 1652252"/>
                        <a:gd name="connsiteX19" fmla="*/ 1591054 w 2117435"/>
                        <a:gd name="connsiteY19" fmla="*/ 1289040 h 1652252"/>
                        <a:gd name="connsiteX20" fmla="*/ 1531508 w 2117435"/>
                        <a:gd name="connsiteY20" fmla="*/ 1215448 h 1652252"/>
                        <a:gd name="connsiteX21" fmla="*/ 1455290 w 2117435"/>
                        <a:gd name="connsiteY21" fmla="*/ 1215449 h 1652252"/>
                        <a:gd name="connsiteX22" fmla="*/ 1319527 w 2117435"/>
                        <a:gd name="connsiteY22" fmla="*/ 1289040 h 1652252"/>
                        <a:gd name="connsiteX23" fmla="*/ 747893 w 2117435"/>
                        <a:gd name="connsiteY23" fmla="*/ 1293788 h 1652252"/>
                        <a:gd name="connsiteX24" fmla="*/ 624036 w 2117435"/>
                        <a:gd name="connsiteY24" fmla="*/ 1210702 h 1652252"/>
                        <a:gd name="connsiteX25" fmla="*/ 292964 w 2117435"/>
                        <a:gd name="connsiteY25" fmla="*/ 1220196 h 1652252"/>
                        <a:gd name="connsiteX26" fmla="*/ 295345 w 2117435"/>
                        <a:gd name="connsiteY26" fmla="*/ 1291414 h 1652252"/>
                        <a:gd name="connsiteX27" fmla="*/ 4764 w 2117435"/>
                        <a:gd name="connsiteY27" fmla="*/ 1289040 h 1652252"/>
                        <a:gd name="connsiteX28" fmla="*/ 0 w 2117435"/>
                        <a:gd name="connsiteY28" fmla="*/ 531758 h 1652252"/>
                        <a:gd name="connsiteX29" fmla="*/ 288202 w 2117435"/>
                        <a:gd name="connsiteY29" fmla="*/ 527010 h 1652252"/>
                        <a:gd name="connsiteX30" fmla="*/ 288201 w 2117435"/>
                        <a:gd name="connsiteY30" fmla="*/ 621967 h 1652252"/>
                        <a:gd name="connsiteX31" fmla="*/ 531146 w 2117435"/>
                        <a:gd name="connsiteY31" fmla="*/ 612472 h 1652252"/>
                        <a:gd name="connsiteX32" fmla="*/ 631182 w 2117435"/>
                        <a:gd name="connsiteY32" fmla="*/ 534133 h 1652252"/>
                        <a:gd name="connsiteX33" fmla="*/ 693110 w 2117435"/>
                        <a:gd name="connsiteY33" fmla="*/ 441549 h 1652252"/>
                        <a:gd name="connsiteX34" fmla="*/ 700255 w 2117435"/>
                        <a:gd name="connsiteY34" fmla="*/ 358462 h 1652252"/>
                        <a:gd name="connsiteX35" fmla="*/ 788383 w 2117435"/>
                        <a:gd name="connsiteY35" fmla="*/ 277749 h 1652252"/>
                        <a:gd name="connsiteX36" fmla="*/ 800291 w 2117435"/>
                        <a:gd name="connsiteY36" fmla="*/ 230270 h 1652252"/>
                        <a:gd name="connsiteX37" fmla="*/ 890801 w 2117435"/>
                        <a:gd name="connsiteY37" fmla="*/ 225521 h 1652252"/>
                        <a:gd name="connsiteX38" fmla="*/ 894075 w 2117435"/>
                        <a:gd name="connsiteY38" fmla="*/ 177959 h 1652252"/>
                        <a:gd name="connsiteX39" fmla="*/ 281173 w 2117435"/>
                        <a:gd name="connsiteY39" fmla="*/ 257793 h 1652252"/>
                        <a:gd name="connsiteX40" fmla="*/ 277880 w 2117435"/>
                        <a:gd name="connsiteY40" fmla="*/ 3 h 1652252"/>
                        <a:gd name="connsiteX41" fmla="*/ 906898 w 2117435"/>
                        <a:gd name="connsiteY41" fmla="*/ 85551 h 1652252"/>
                        <a:gd name="connsiteX42" fmla="*/ 900327 w 2117435"/>
                        <a:gd name="connsiteY42" fmla="*/ 26114 h 1652252"/>
                        <a:gd name="connsiteX43" fmla="*/ 1167090 w 2117435"/>
                        <a:gd name="connsiteY43" fmla="*/ 30860 h 1652252"/>
                        <a:gd name="connsiteX44" fmla="*/ 1172492 w 2117435"/>
                        <a:gd name="connsiteY44" fmla="*/ 81505 h 1652252"/>
                        <a:gd name="connsiteX0" fmla="*/ 1581064 w 2526007"/>
                        <a:gd name="connsiteY0" fmla="*/ 81505 h 1652252"/>
                        <a:gd name="connsiteX1" fmla="*/ 2227310 w 2526007"/>
                        <a:gd name="connsiteY1" fmla="*/ 0 h 1652252"/>
                        <a:gd name="connsiteX2" fmla="*/ 2206051 w 2526007"/>
                        <a:gd name="connsiteY2" fmla="*/ 263507 h 1652252"/>
                        <a:gd name="connsiteX3" fmla="*/ 1585191 w 2526007"/>
                        <a:gd name="connsiteY3" fmla="*/ 185166 h 1652252"/>
                        <a:gd name="connsiteX4" fmla="*/ 1578045 w 2526007"/>
                        <a:gd name="connsiteY4" fmla="*/ 227897 h 1652252"/>
                        <a:gd name="connsiteX5" fmla="*/ 1676893 w 2526007"/>
                        <a:gd name="connsiteY5" fmla="*/ 230186 h 1652252"/>
                        <a:gd name="connsiteX6" fmla="*/ 1681378 w 2526007"/>
                        <a:gd name="connsiteY6" fmla="*/ 274099 h 1652252"/>
                        <a:gd name="connsiteX7" fmla="*/ 1780499 w 2526007"/>
                        <a:gd name="connsiteY7" fmla="*/ 360836 h 1652252"/>
                        <a:gd name="connsiteX8" fmla="*/ 1773353 w 2526007"/>
                        <a:gd name="connsiteY8" fmla="*/ 441550 h 1652252"/>
                        <a:gd name="connsiteX9" fmla="*/ 1835282 w 2526007"/>
                        <a:gd name="connsiteY9" fmla="*/ 546003 h 1652252"/>
                        <a:gd name="connsiteX10" fmla="*/ 1940080 w 2526007"/>
                        <a:gd name="connsiteY10" fmla="*/ 624342 h 1652252"/>
                        <a:gd name="connsiteX11" fmla="*/ 2109189 w 2526007"/>
                        <a:gd name="connsiteY11" fmla="*/ 626717 h 1652252"/>
                        <a:gd name="connsiteX12" fmla="*/ 2473608 w 2526007"/>
                        <a:gd name="connsiteY12" fmla="*/ 970936 h 1652252"/>
                        <a:gd name="connsiteX13" fmla="*/ 2468843 w 2526007"/>
                        <a:gd name="connsiteY13" fmla="*/ 1407739 h 1652252"/>
                        <a:gd name="connsiteX14" fmla="*/ 2526007 w 2526007"/>
                        <a:gd name="connsiteY14" fmla="*/ 1410110 h 1652252"/>
                        <a:gd name="connsiteX15" fmla="*/ 2521243 w 2526007"/>
                        <a:gd name="connsiteY15" fmla="*/ 1652252 h 1652252"/>
                        <a:gd name="connsiteX16" fmla="*/ 1944844 w 2526007"/>
                        <a:gd name="connsiteY16" fmla="*/ 1640381 h 1652252"/>
                        <a:gd name="connsiteX17" fmla="*/ 1944844 w 2526007"/>
                        <a:gd name="connsiteY17" fmla="*/ 1405364 h 1652252"/>
                        <a:gd name="connsiteX18" fmla="*/ 1999626 w 2526007"/>
                        <a:gd name="connsiteY18" fmla="*/ 1400616 h 1652252"/>
                        <a:gd name="connsiteX19" fmla="*/ 1999626 w 2526007"/>
                        <a:gd name="connsiteY19" fmla="*/ 1289040 h 1652252"/>
                        <a:gd name="connsiteX20" fmla="*/ 1940080 w 2526007"/>
                        <a:gd name="connsiteY20" fmla="*/ 1215448 h 1652252"/>
                        <a:gd name="connsiteX21" fmla="*/ 1863862 w 2526007"/>
                        <a:gd name="connsiteY21" fmla="*/ 1215449 h 1652252"/>
                        <a:gd name="connsiteX22" fmla="*/ 1728099 w 2526007"/>
                        <a:gd name="connsiteY22" fmla="*/ 1289040 h 1652252"/>
                        <a:gd name="connsiteX23" fmla="*/ 1156465 w 2526007"/>
                        <a:gd name="connsiteY23" fmla="*/ 1293788 h 1652252"/>
                        <a:gd name="connsiteX24" fmla="*/ 1032608 w 2526007"/>
                        <a:gd name="connsiteY24" fmla="*/ 1210702 h 1652252"/>
                        <a:gd name="connsiteX25" fmla="*/ 701536 w 2526007"/>
                        <a:gd name="connsiteY25" fmla="*/ 1220196 h 1652252"/>
                        <a:gd name="connsiteX26" fmla="*/ 703917 w 2526007"/>
                        <a:gd name="connsiteY26" fmla="*/ 1291414 h 1652252"/>
                        <a:gd name="connsiteX27" fmla="*/ 0 w 2526007"/>
                        <a:gd name="connsiteY27" fmla="*/ 1289040 h 1652252"/>
                        <a:gd name="connsiteX28" fmla="*/ 408572 w 2526007"/>
                        <a:gd name="connsiteY28" fmla="*/ 531758 h 1652252"/>
                        <a:gd name="connsiteX29" fmla="*/ 696774 w 2526007"/>
                        <a:gd name="connsiteY29" fmla="*/ 527010 h 1652252"/>
                        <a:gd name="connsiteX30" fmla="*/ 696773 w 2526007"/>
                        <a:gd name="connsiteY30" fmla="*/ 621967 h 1652252"/>
                        <a:gd name="connsiteX31" fmla="*/ 939718 w 2526007"/>
                        <a:gd name="connsiteY31" fmla="*/ 612472 h 1652252"/>
                        <a:gd name="connsiteX32" fmla="*/ 1039754 w 2526007"/>
                        <a:gd name="connsiteY32" fmla="*/ 534133 h 1652252"/>
                        <a:gd name="connsiteX33" fmla="*/ 1101682 w 2526007"/>
                        <a:gd name="connsiteY33" fmla="*/ 441549 h 1652252"/>
                        <a:gd name="connsiteX34" fmla="*/ 1108827 w 2526007"/>
                        <a:gd name="connsiteY34" fmla="*/ 358462 h 1652252"/>
                        <a:gd name="connsiteX35" fmla="*/ 1196955 w 2526007"/>
                        <a:gd name="connsiteY35" fmla="*/ 277749 h 1652252"/>
                        <a:gd name="connsiteX36" fmla="*/ 1208863 w 2526007"/>
                        <a:gd name="connsiteY36" fmla="*/ 230270 h 1652252"/>
                        <a:gd name="connsiteX37" fmla="*/ 1299373 w 2526007"/>
                        <a:gd name="connsiteY37" fmla="*/ 225521 h 1652252"/>
                        <a:gd name="connsiteX38" fmla="*/ 1302647 w 2526007"/>
                        <a:gd name="connsiteY38" fmla="*/ 177959 h 1652252"/>
                        <a:gd name="connsiteX39" fmla="*/ 689745 w 2526007"/>
                        <a:gd name="connsiteY39" fmla="*/ 257793 h 1652252"/>
                        <a:gd name="connsiteX40" fmla="*/ 686452 w 2526007"/>
                        <a:gd name="connsiteY40" fmla="*/ 3 h 1652252"/>
                        <a:gd name="connsiteX41" fmla="*/ 1315470 w 2526007"/>
                        <a:gd name="connsiteY41" fmla="*/ 85551 h 1652252"/>
                        <a:gd name="connsiteX42" fmla="*/ 1308899 w 2526007"/>
                        <a:gd name="connsiteY42" fmla="*/ 26114 h 1652252"/>
                        <a:gd name="connsiteX43" fmla="*/ 1575662 w 2526007"/>
                        <a:gd name="connsiteY43" fmla="*/ 30860 h 1652252"/>
                        <a:gd name="connsiteX44" fmla="*/ 1581064 w 2526007"/>
                        <a:gd name="connsiteY44" fmla="*/ 81505 h 1652252"/>
                        <a:gd name="connsiteX0" fmla="*/ 1581064 w 2526007"/>
                        <a:gd name="connsiteY0" fmla="*/ 81505 h 1652252"/>
                        <a:gd name="connsiteX1" fmla="*/ 2227310 w 2526007"/>
                        <a:gd name="connsiteY1" fmla="*/ 0 h 1652252"/>
                        <a:gd name="connsiteX2" fmla="*/ 2206051 w 2526007"/>
                        <a:gd name="connsiteY2" fmla="*/ 263507 h 1652252"/>
                        <a:gd name="connsiteX3" fmla="*/ 1585191 w 2526007"/>
                        <a:gd name="connsiteY3" fmla="*/ 185166 h 1652252"/>
                        <a:gd name="connsiteX4" fmla="*/ 1578045 w 2526007"/>
                        <a:gd name="connsiteY4" fmla="*/ 227897 h 1652252"/>
                        <a:gd name="connsiteX5" fmla="*/ 1676893 w 2526007"/>
                        <a:gd name="connsiteY5" fmla="*/ 230186 h 1652252"/>
                        <a:gd name="connsiteX6" fmla="*/ 1681378 w 2526007"/>
                        <a:gd name="connsiteY6" fmla="*/ 274099 h 1652252"/>
                        <a:gd name="connsiteX7" fmla="*/ 1780499 w 2526007"/>
                        <a:gd name="connsiteY7" fmla="*/ 360836 h 1652252"/>
                        <a:gd name="connsiteX8" fmla="*/ 1773353 w 2526007"/>
                        <a:gd name="connsiteY8" fmla="*/ 441550 h 1652252"/>
                        <a:gd name="connsiteX9" fmla="*/ 1835282 w 2526007"/>
                        <a:gd name="connsiteY9" fmla="*/ 546003 h 1652252"/>
                        <a:gd name="connsiteX10" fmla="*/ 1940080 w 2526007"/>
                        <a:gd name="connsiteY10" fmla="*/ 624342 h 1652252"/>
                        <a:gd name="connsiteX11" fmla="*/ 2109189 w 2526007"/>
                        <a:gd name="connsiteY11" fmla="*/ 626717 h 1652252"/>
                        <a:gd name="connsiteX12" fmla="*/ 2473608 w 2526007"/>
                        <a:gd name="connsiteY12" fmla="*/ 970936 h 1652252"/>
                        <a:gd name="connsiteX13" fmla="*/ 2468843 w 2526007"/>
                        <a:gd name="connsiteY13" fmla="*/ 1407739 h 1652252"/>
                        <a:gd name="connsiteX14" fmla="*/ 2526007 w 2526007"/>
                        <a:gd name="connsiteY14" fmla="*/ 1410110 h 1652252"/>
                        <a:gd name="connsiteX15" fmla="*/ 2521243 w 2526007"/>
                        <a:gd name="connsiteY15" fmla="*/ 1652252 h 1652252"/>
                        <a:gd name="connsiteX16" fmla="*/ 1944844 w 2526007"/>
                        <a:gd name="connsiteY16" fmla="*/ 1640381 h 1652252"/>
                        <a:gd name="connsiteX17" fmla="*/ 1944844 w 2526007"/>
                        <a:gd name="connsiteY17" fmla="*/ 1405364 h 1652252"/>
                        <a:gd name="connsiteX18" fmla="*/ 1999626 w 2526007"/>
                        <a:gd name="connsiteY18" fmla="*/ 1400616 h 1652252"/>
                        <a:gd name="connsiteX19" fmla="*/ 1999626 w 2526007"/>
                        <a:gd name="connsiteY19" fmla="*/ 1289040 h 1652252"/>
                        <a:gd name="connsiteX20" fmla="*/ 1940080 w 2526007"/>
                        <a:gd name="connsiteY20" fmla="*/ 1215448 h 1652252"/>
                        <a:gd name="connsiteX21" fmla="*/ 1863862 w 2526007"/>
                        <a:gd name="connsiteY21" fmla="*/ 1215449 h 1652252"/>
                        <a:gd name="connsiteX22" fmla="*/ 1728099 w 2526007"/>
                        <a:gd name="connsiteY22" fmla="*/ 1289040 h 1652252"/>
                        <a:gd name="connsiteX23" fmla="*/ 1156465 w 2526007"/>
                        <a:gd name="connsiteY23" fmla="*/ 1293788 h 1652252"/>
                        <a:gd name="connsiteX24" fmla="*/ 1032608 w 2526007"/>
                        <a:gd name="connsiteY24" fmla="*/ 1210702 h 1652252"/>
                        <a:gd name="connsiteX25" fmla="*/ 701536 w 2526007"/>
                        <a:gd name="connsiteY25" fmla="*/ 1220196 h 1652252"/>
                        <a:gd name="connsiteX26" fmla="*/ 703917 w 2526007"/>
                        <a:gd name="connsiteY26" fmla="*/ 1291414 h 1652252"/>
                        <a:gd name="connsiteX27" fmla="*/ 0 w 2526007"/>
                        <a:gd name="connsiteY27" fmla="*/ 1289040 h 1652252"/>
                        <a:gd name="connsiteX28" fmla="*/ 118357 w 2526007"/>
                        <a:gd name="connsiteY28" fmla="*/ 531758 h 1652252"/>
                        <a:gd name="connsiteX29" fmla="*/ 696774 w 2526007"/>
                        <a:gd name="connsiteY29" fmla="*/ 527010 h 1652252"/>
                        <a:gd name="connsiteX30" fmla="*/ 696773 w 2526007"/>
                        <a:gd name="connsiteY30" fmla="*/ 621967 h 1652252"/>
                        <a:gd name="connsiteX31" fmla="*/ 939718 w 2526007"/>
                        <a:gd name="connsiteY31" fmla="*/ 612472 h 1652252"/>
                        <a:gd name="connsiteX32" fmla="*/ 1039754 w 2526007"/>
                        <a:gd name="connsiteY32" fmla="*/ 534133 h 1652252"/>
                        <a:gd name="connsiteX33" fmla="*/ 1101682 w 2526007"/>
                        <a:gd name="connsiteY33" fmla="*/ 441549 h 1652252"/>
                        <a:gd name="connsiteX34" fmla="*/ 1108827 w 2526007"/>
                        <a:gd name="connsiteY34" fmla="*/ 358462 h 1652252"/>
                        <a:gd name="connsiteX35" fmla="*/ 1196955 w 2526007"/>
                        <a:gd name="connsiteY35" fmla="*/ 277749 h 1652252"/>
                        <a:gd name="connsiteX36" fmla="*/ 1208863 w 2526007"/>
                        <a:gd name="connsiteY36" fmla="*/ 230270 h 1652252"/>
                        <a:gd name="connsiteX37" fmla="*/ 1299373 w 2526007"/>
                        <a:gd name="connsiteY37" fmla="*/ 225521 h 1652252"/>
                        <a:gd name="connsiteX38" fmla="*/ 1302647 w 2526007"/>
                        <a:gd name="connsiteY38" fmla="*/ 177959 h 1652252"/>
                        <a:gd name="connsiteX39" fmla="*/ 689745 w 2526007"/>
                        <a:gd name="connsiteY39" fmla="*/ 257793 h 1652252"/>
                        <a:gd name="connsiteX40" fmla="*/ 686452 w 2526007"/>
                        <a:gd name="connsiteY40" fmla="*/ 3 h 1652252"/>
                        <a:gd name="connsiteX41" fmla="*/ 1315470 w 2526007"/>
                        <a:gd name="connsiteY41" fmla="*/ 85551 h 1652252"/>
                        <a:gd name="connsiteX42" fmla="*/ 1308899 w 2526007"/>
                        <a:gd name="connsiteY42" fmla="*/ 26114 h 1652252"/>
                        <a:gd name="connsiteX43" fmla="*/ 1575662 w 2526007"/>
                        <a:gd name="connsiteY43" fmla="*/ 30860 h 1652252"/>
                        <a:gd name="connsiteX44" fmla="*/ 1581064 w 2526007"/>
                        <a:gd name="connsiteY44" fmla="*/ 81505 h 1652252"/>
                        <a:gd name="connsiteX0" fmla="*/ 1642625 w 2587568"/>
                        <a:gd name="connsiteY0" fmla="*/ 81505 h 1652252"/>
                        <a:gd name="connsiteX1" fmla="*/ 2288871 w 2587568"/>
                        <a:gd name="connsiteY1" fmla="*/ 0 h 1652252"/>
                        <a:gd name="connsiteX2" fmla="*/ 2267612 w 2587568"/>
                        <a:gd name="connsiteY2" fmla="*/ 263507 h 1652252"/>
                        <a:gd name="connsiteX3" fmla="*/ 1646752 w 2587568"/>
                        <a:gd name="connsiteY3" fmla="*/ 185166 h 1652252"/>
                        <a:gd name="connsiteX4" fmla="*/ 1639606 w 2587568"/>
                        <a:gd name="connsiteY4" fmla="*/ 227897 h 1652252"/>
                        <a:gd name="connsiteX5" fmla="*/ 1738454 w 2587568"/>
                        <a:gd name="connsiteY5" fmla="*/ 230186 h 1652252"/>
                        <a:gd name="connsiteX6" fmla="*/ 1742939 w 2587568"/>
                        <a:gd name="connsiteY6" fmla="*/ 274099 h 1652252"/>
                        <a:gd name="connsiteX7" fmla="*/ 1842060 w 2587568"/>
                        <a:gd name="connsiteY7" fmla="*/ 360836 h 1652252"/>
                        <a:gd name="connsiteX8" fmla="*/ 1834914 w 2587568"/>
                        <a:gd name="connsiteY8" fmla="*/ 441550 h 1652252"/>
                        <a:gd name="connsiteX9" fmla="*/ 1896843 w 2587568"/>
                        <a:gd name="connsiteY9" fmla="*/ 546003 h 1652252"/>
                        <a:gd name="connsiteX10" fmla="*/ 2001641 w 2587568"/>
                        <a:gd name="connsiteY10" fmla="*/ 624342 h 1652252"/>
                        <a:gd name="connsiteX11" fmla="*/ 2170750 w 2587568"/>
                        <a:gd name="connsiteY11" fmla="*/ 626717 h 1652252"/>
                        <a:gd name="connsiteX12" fmla="*/ 2535169 w 2587568"/>
                        <a:gd name="connsiteY12" fmla="*/ 970936 h 1652252"/>
                        <a:gd name="connsiteX13" fmla="*/ 2530404 w 2587568"/>
                        <a:gd name="connsiteY13" fmla="*/ 1407739 h 1652252"/>
                        <a:gd name="connsiteX14" fmla="*/ 2587568 w 2587568"/>
                        <a:gd name="connsiteY14" fmla="*/ 1410110 h 1652252"/>
                        <a:gd name="connsiteX15" fmla="*/ 2582804 w 2587568"/>
                        <a:gd name="connsiteY15" fmla="*/ 1652252 h 1652252"/>
                        <a:gd name="connsiteX16" fmla="*/ 2006405 w 2587568"/>
                        <a:gd name="connsiteY16" fmla="*/ 1640381 h 1652252"/>
                        <a:gd name="connsiteX17" fmla="*/ 2006405 w 2587568"/>
                        <a:gd name="connsiteY17" fmla="*/ 1405364 h 1652252"/>
                        <a:gd name="connsiteX18" fmla="*/ 2061187 w 2587568"/>
                        <a:gd name="connsiteY18" fmla="*/ 1400616 h 1652252"/>
                        <a:gd name="connsiteX19" fmla="*/ 2061187 w 2587568"/>
                        <a:gd name="connsiteY19" fmla="*/ 1289040 h 1652252"/>
                        <a:gd name="connsiteX20" fmla="*/ 2001641 w 2587568"/>
                        <a:gd name="connsiteY20" fmla="*/ 1215448 h 1652252"/>
                        <a:gd name="connsiteX21" fmla="*/ 1925423 w 2587568"/>
                        <a:gd name="connsiteY21" fmla="*/ 1215449 h 1652252"/>
                        <a:gd name="connsiteX22" fmla="*/ 1789660 w 2587568"/>
                        <a:gd name="connsiteY22" fmla="*/ 1289040 h 1652252"/>
                        <a:gd name="connsiteX23" fmla="*/ 1218026 w 2587568"/>
                        <a:gd name="connsiteY23" fmla="*/ 1293788 h 1652252"/>
                        <a:gd name="connsiteX24" fmla="*/ 1094169 w 2587568"/>
                        <a:gd name="connsiteY24" fmla="*/ 1210702 h 1652252"/>
                        <a:gd name="connsiteX25" fmla="*/ 763097 w 2587568"/>
                        <a:gd name="connsiteY25" fmla="*/ 1220196 h 1652252"/>
                        <a:gd name="connsiteX26" fmla="*/ 765478 w 2587568"/>
                        <a:gd name="connsiteY26" fmla="*/ 1291414 h 1652252"/>
                        <a:gd name="connsiteX27" fmla="*/ 0 w 2587568"/>
                        <a:gd name="connsiteY27" fmla="*/ 1271510 h 1652252"/>
                        <a:gd name="connsiteX28" fmla="*/ 179918 w 2587568"/>
                        <a:gd name="connsiteY28" fmla="*/ 531758 h 1652252"/>
                        <a:gd name="connsiteX29" fmla="*/ 758335 w 2587568"/>
                        <a:gd name="connsiteY29" fmla="*/ 527010 h 1652252"/>
                        <a:gd name="connsiteX30" fmla="*/ 758334 w 2587568"/>
                        <a:gd name="connsiteY30" fmla="*/ 621967 h 1652252"/>
                        <a:gd name="connsiteX31" fmla="*/ 1001279 w 2587568"/>
                        <a:gd name="connsiteY31" fmla="*/ 612472 h 1652252"/>
                        <a:gd name="connsiteX32" fmla="*/ 1101315 w 2587568"/>
                        <a:gd name="connsiteY32" fmla="*/ 534133 h 1652252"/>
                        <a:gd name="connsiteX33" fmla="*/ 1163243 w 2587568"/>
                        <a:gd name="connsiteY33" fmla="*/ 441549 h 1652252"/>
                        <a:gd name="connsiteX34" fmla="*/ 1170388 w 2587568"/>
                        <a:gd name="connsiteY34" fmla="*/ 358462 h 1652252"/>
                        <a:gd name="connsiteX35" fmla="*/ 1258516 w 2587568"/>
                        <a:gd name="connsiteY35" fmla="*/ 277749 h 1652252"/>
                        <a:gd name="connsiteX36" fmla="*/ 1270424 w 2587568"/>
                        <a:gd name="connsiteY36" fmla="*/ 230270 h 1652252"/>
                        <a:gd name="connsiteX37" fmla="*/ 1360934 w 2587568"/>
                        <a:gd name="connsiteY37" fmla="*/ 225521 h 1652252"/>
                        <a:gd name="connsiteX38" fmla="*/ 1364208 w 2587568"/>
                        <a:gd name="connsiteY38" fmla="*/ 177959 h 1652252"/>
                        <a:gd name="connsiteX39" fmla="*/ 751306 w 2587568"/>
                        <a:gd name="connsiteY39" fmla="*/ 257793 h 1652252"/>
                        <a:gd name="connsiteX40" fmla="*/ 748013 w 2587568"/>
                        <a:gd name="connsiteY40" fmla="*/ 3 h 1652252"/>
                        <a:gd name="connsiteX41" fmla="*/ 1377031 w 2587568"/>
                        <a:gd name="connsiteY41" fmla="*/ 85551 h 1652252"/>
                        <a:gd name="connsiteX42" fmla="*/ 1370460 w 2587568"/>
                        <a:gd name="connsiteY42" fmla="*/ 26114 h 1652252"/>
                        <a:gd name="connsiteX43" fmla="*/ 1637223 w 2587568"/>
                        <a:gd name="connsiteY43" fmla="*/ 30860 h 1652252"/>
                        <a:gd name="connsiteX44" fmla="*/ 1642625 w 2587568"/>
                        <a:gd name="connsiteY44" fmla="*/ 81505 h 1652252"/>
                        <a:gd name="connsiteX0" fmla="*/ 1669008 w 2613951"/>
                        <a:gd name="connsiteY0" fmla="*/ 81505 h 1652252"/>
                        <a:gd name="connsiteX1" fmla="*/ 2315254 w 2613951"/>
                        <a:gd name="connsiteY1" fmla="*/ 0 h 1652252"/>
                        <a:gd name="connsiteX2" fmla="*/ 2293995 w 2613951"/>
                        <a:gd name="connsiteY2" fmla="*/ 263507 h 1652252"/>
                        <a:gd name="connsiteX3" fmla="*/ 1673135 w 2613951"/>
                        <a:gd name="connsiteY3" fmla="*/ 185166 h 1652252"/>
                        <a:gd name="connsiteX4" fmla="*/ 1665989 w 2613951"/>
                        <a:gd name="connsiteY4" fmla="*/ 227897 h 1652252"/>
                        <a:gd name="connsiteX5" fmla="*/ 1764837 w 2613951"/>
                        <a:gd name="connsiteY5" fmla="*/ 230186 h 1652252"/>
                        <a:gd name="connsiteX6" fmla="*/ 1769322 w 2613951"/>
                        <a:gd name="connsiteY6" fmla="*/ 274099 h 1652252"/>
                        <a:gd name="connsiteX7" fmla="*/ 1868443 w 2613951"/>
                        <a:gd name="connsiteY7" fmla="*/ 360836 h 1652252"/>
                        <a:gd name="connsiteX8" fmla="*/ 1861297 w 2613951"/>
                        <a:gd name="connsiteY8" fmla="*/ 441550 h 1652252"/>
                        <a:gd name="connsiteX9" fmla="*/ 1923226 w 2613951"/>
                        <a:gd name="connsiteY9" fmla="*/ 546003 h 1652252"/>
                        <a:gd name="connsiteX10" fmla="*/ 2028024 w 2613951"/>
                        <a:gd name="connsiteY10" fmla="*/ 624342 h 1652252"/>
                        <a:gd name="connsiteX11" fmla="*/ 2197133 w 2613951"/>
                        <a:gd name="connsiteY11" fmla="*/ 626717 h 1652252"/>
                        <a:gd name="connsiteX12" fmla="*/ 2561552 w 2613951"/>
                        <a:gd name="connsiteY12" fmla="*/ 970936 h 1652252"/>
                        <a:gd name="connsiteX13" fmla="*/ 2556787 w 2613951"/>
                        <a:gd name="connsiteY13" fmla="*/ 1407739 h 1652252"/>
                        <a:gd name="connsiteX14" fmla="*/ 2613951 w 2613951"/>
                        <a:gd name="connsiteY14" fmla="*/ 1410110 h 1652252"/>
                        <a:gd name="connsiteX15" fmla="*/ 2609187 w 2613951"/>
                        <a:gd name="connsiteY15" fmla="*/ 1652252 h 1652252"/>
                        <a:gd name="connsiteX16" fmla="*/ 2032788 w 2613951"/>
                        <a:gd name="connsiteY16" fmla="*/ 1640381 h 1652252"/>
                        <a:gd name="connsiteX17" fmla="*/ 2032788 w 2613951"/>
                        <a:gd name="connsiteY17" fmla="*/ 1405364 h 1652252"/>
                        <a:gd name="connsiteX18" fmla="*/ 2087570 w 2613951"/>
                        <a:gd name="connsiteY18" fmla="*/ 1400616 h 1652252"/>
                        <a:gd name="connsiteX19" fmla="*/ 2087570 w 2613951"/>
                        <a:gd name="connsiteY19" fmla="*/ 1289040 h 1652252"/>
                        <a:gd name="connsiteX20" fmla="*/ 2028024 w 2613951"/>
                        <a:gd name="connsiteY20" fmla="*/ 1215448 h 1652252"/>
                        <a:gd name="connsiteX21" fmla="*/ 1951806 w 2613951"/>
                        <a:gd name="connsiteY21" fmla="*/ 1215449 h 1652252"/>
                        <a:gd name="connsiteX22" fmla="*/ 1816043 w 2613951"/>
                        <a:gd name="connsiteY22" fmla="*/ 1289040 h 1652252"/>
                        <a:gd name="connsiteX23" fmla="*/ 1244409 w 2613951"/>
                        <a:gd name="connsiteY23" fmla="*/ 1293788 h 1652252"/>
                        <a:gd name="connsiteX24" fmla="*/ 1120552 w 2613951"/>
                        <a:gd name="connsiteY24" fmla="*/ 1210702 h 1652252"/>
                        <a:gd name="connsiteX25" fmla="*/ 789480 w 2613951"/>
                        <a:gd name="connsiteY25" fmla="*/ 1220196 h 1652252"/>
                        <a:gd name="connsiteX26" fmla="*/ 791861 w 2613951"/>
                        <a:gd name="connsiteY26" fmla="*/ 1291414 h 1652252"/>
                        <a:gd name="connsiteX27" fmla="*/ 0 w 2613951"/>
                        <a:gd name="connsiteY27" fmla="*/ 1271510 h 1652252"/>
                        <a:gd name="connsiteX28" fmla="*/ 206301 w 2613951"/>
                        <a:gd name="connsiteY28" fmla="*/ 531758 h 1652252"/>
                        <a:gd name="connsiteX29" fmla="*/ 784718 w 2613951"/>
                        <a:gd name="connsiteY29" fmla="*/ 527010 h 1652252"/>
                        <a:gd name="connsiteX30" fmla="*/ 784717 w 2613951"/>
                        <a:gd name="connsiteY30" fmla="*/ 621967 h 1652252"/>
                        <a:gd name="connsiteX31" fmla="*/ 1027662 w 2613951"/>
                        <a:gd name="connsiteY31" fmla="*/ 612472 h 1652252"/>
                        <a:gd name="connsiteX32" fmla="*/ 1127698 w 2613951"/>
                        <a:gd name="connsiteY32" fmla="*/ 534133 h 1652252"/>
                        <a:gd name="connsiteX33" fmla="*/ 1189626 w 2613951"/>
                        <a:gd name="connsiteY33" fmla="*/ 441549 h 1652252"/>
                        <a:gd name="connsiteX34" fmla="*/ 1196771 w 2613951"/>
                        <a:gd name="connsiteY34" fmla="*/ 358462 h 1652252"/>
                        <a:gd name="connsiteX35" fmla="*/ 1284899 w 2613951"/>
                        <a:gd name="connsiteY35" fmla="*/ 277749 h 1652252"/>
                        <a:gd name="connsiteX36" fmla="*/ 1296807 w 2613951"/>
                        <a:gd name="connsiteY36" fmla="*/ 230270 h 1652252"/>
                        <a:gd name="connsiteX37" fmla="*/ 1387317 w 2613951"/>
                        <a:gd name="connsiteY37" fmla="*/ 225521 h 1652252"/>
                        <a:gd name="connsiteX38" fmla="*/ 1390591 w 2613951"/>
                        <a:gd name="connsiteY38" fmla="*/ 177959 h 1652252"/>
                        <a:gd name="connsiteX39" fmla="*/ 777689 w 2613951"/>
                        <a:gd name="connsiteY39" fmla="*/ 257793 h 1652252"/>
                        <a:gd name="connsiteX40" fmla="*/ 774396 w 2613951"/>
                        <a:gd name="connsiteY40" fmla="*/ 3 h 1652252"/>
                        <a:gd name="connsiteX41" fmla="*/ 1403414 w 2613951"/>
                        <a:gd name="connsiteY41" fmla="*/ 85551 h 1652252"/>
                        <a:gd name="connsiteX42" fmla="*/ 1396843 w 2613951"/>
                        <a:gd name="connsiteY42" fmla="*/ 26114 h 1652252"/>
                        <a:gd name="connsiteX43" fmla="*/ 1663606 w 2613951"/>
                        <a:gd name="connsiteY43" fmla="*/ 30860 h 1652252"/>
                        <a:gd name="connsiteX44" fmla="*/ 1669008 w 2613951"/>
                        <a:gd name="connsiteY44" fmla="*/ 81505 h 1652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613951" h="1652252">
                          <a:moveTo>
                            <a:pt x="1669008" y="81505"/>
                          </a:moveTo>
                          <a:lnTo>
                            <a:pt x="2315254" y="0"/>
                          </a:lnTo>
                          <a:cubicBezTo>
                            <a:pt x="2451078" y="44314"/>
                            <a:pt x="2486862" y="216820"/>
                            <a:pt x="2293995" y="263507"/>
                          </a:cubicBezTo>
                          <a:cubicBezTo>
                            <a:pt x="2224393" y="264298"/>
                            <a:pt x="1742737" y="184375"/>
                            <a:pt x="1673135" y="185166"/>
                          </a:cubicBezTo>
                          <a:lnTo>
                            <a:pt x="1665989" y="227897"/>
                          </a:lnTo>
                          <a:lnTo>
                            <a:pt x="1764837" y="230186"/>
                          </a:lnTo>
                          <a:lnTo>
                            <a:pt x="1769322" y="274099"/>
                          </a:lnTo>
                          <a:lnTo>
                            <a:pt x="1868443" y="360836"/>
                          </a:lnTo>
                          <a:lnTo>
                            <a:pt x="1861297" y="441550"/>
                          </a:lnTo>
                          <a:cubicBezTo>
                            <a:pt x="1898613" y="466872"/>
                            <a:pt x="1916875" y="475576"/>
                            <a:pt x="1923226" y="546003"/>
                          </a:cubicBezTo>
                          <a:cubicBezTo>
                            <a:pt x="1967686" y="585568"/>
                            <a:pt x="1971655" y="612472"/>
                            <a:pt x="2028024" y="624342"/>
                          </a:cubicBezTo>
                          <a:lnTo>
                            <a:pt x="2197133" y="626717"/>
                          </a:lnTo>
                          <a:cubicBezTo>
                            <a:pt x="2313843" y="655205"/>
                            <a:pt x="2530589" y="674195"/>
                            <a:pt x="2561552" y="970936"/>
                          </a:cubicBezTo>
                          <a:cubicBezTo>
                            <a:pt x="2559964" y="1116537"/>
                            <a:pt x="2558375" y="1262138"/>
                            <a:pt x="2556787" y="1407739"/>
                          </a:cubicBezTo>
                          <a:lnTo>
                            <a:pt x="2613951" y="1410110"/>
                          </a:lnTo>
                          <a:lnTo>
                            <a:pt x="2609187" y="1652252"/>
                          </a:lnTo>
                          <a:lnTo>
                            <a:pt x="2032788" y="1640381"/>
                          </a:lnTo>
                          <a:lnTo>
                            <a:pt x="2032788" y="1405364"/>
                          </a:lnTo>
                          <a:lnTo>
                            <a:pt x="2087570" y="1400616"/>
                          </a:lnTo>
                          <a:lnTo>
                            <a:pt x="2087570" y="1289040"/>
                          </a:lnTo>
                          <a:cubicBezTo>
                            <a:pt x="2080423" y="1224946"/>
                            <a:pt x="2078043" y="1239187"/>
                            <a:pt x="2028024" y="1215448"/>
                          </a:cubicBezTo>
                          <a:lnTo>
                            <a:pt x="1951806" y="1215449"/>
                          </a:lnTo>
                          <a:cubicBezTo>
                            <a:pt x="1898612" y="1255804"/>
                            <a:pt x="1966891" y="1286666"/>
                            <a:pt x="1816043" y="1289040"/>
                          </a:cubicBezTo>
                          <a:lnTo>
                            <a:pt x="1244409" y="1293788"/>
                          </a:lnTo>
                          <a:cubicBezTo>
                            <a:pt x="1157075" y="1286666"/>
                            <a:pt x="1117376" y="1253433"/>
                            <a:pt x="1120552" y="1210702"/>
                          </a:cubicBezTo>
                          <a:lnTo>
                            <a:pt x="789480" y="1220196"/>
                          </a:lnTo>
                          <a:cubicBezTo>
                            <a:pt x="790274" y="1243935"/>
                            <a:pt x="791067" y="1267675"/>
                            <a:pt x="791861" y="1291414"/>
                          </a:cubicBezTo>
                          <a:lnTo>
                            <a:pt x="0" y="1271510"/>
                          </a:lnTo>
                          <a:lnTo>
                            <a:pt x="206301" y="531758"/>
                          </a:lnTo>
                          <a:lnTo>
                            <a:pt x="784718" y="527010"/>
                          </a:lnTo>
                          <a:cubicBezTo>
                            <a:pt x="784718" y="558662"/>
                            <a:pt x="784717" y="590315"/>
                            <a:pt x="784717" y="621967"/>
                          </a:cubicBezTo>
                          <a:lnTo>
                            <a:pt x="1027662" y="612472"/>
                          </a:lnTo>
                          <a:cubicBezTo>
                            <a:pt x="1104674" y="593480"/>
                            <a:pt x="1086413" y="605351"/>
                            <a:pt x="1127698" y="534133"/>
                          </a:cubicBezTo>
                          <a:cubicBezTo>
                            <a:pt x="1137622" y="492986"/>
                            <a:pt x="1145562" y="463706"/>
                            <a:pt x="1189626" y="441549"/>
                          </a:cubicBezTo>
                          <a:cubicBezTo>
                            <a:pt x="1205108" y="417018"/>
                            <a:pt x="1182480" y="381805"/>
                            <a:pt x="1196771" y="358462"/>
                          </a:cubicBezTo>
                          <a:lnTo>
                            <a:pt x="1284899" y="277749"/>
                          </a:lnTo>
                          <a:cubicBezTo>
                            <a:pt x="1295220" y="268253"/>
                            <a:pt x="1286486" y="239766"/>
                            <a:pt x="1296807" y="230270"/>
                          </a:cubicBezTo>
                          <a:cubicBezTo>
                            <a:pt x="1315068" y="223148"/>
                            <a:pt x="1369056" y="232643"/>
                            <a:pt x="1387317" y="225521"/>
                          </a:cubicBezTo>
                          <a:lnTo>
                            <a:pt x="1390591" y="177959"/>
                          </a:lnTo>
                          <a:lnTo>
                            <a:pt x="777689" y="257793"/>
                          </a:lnTo>
                          <a:cubicBezTo>
                            <a:pt x="517767" y="158411"/>
                            <a:pt x="684192" y="2054"/>
                            <a:pt x="774396" y="3"/>
                          </a:cubicBezTo>
                          <a:lnTo>
                            <a:pt x="1403414" y="85551"/>
                          </a:lnTo>
                          <a:lnTo>
                            <a:pt x="1396843" y="26114"/>
                          </a:lnTo>
                          <a:cubicBezTo>
                            <a:pt x="1467203" y="-5159"/>
                            <a:pt x="1599984" y="-12399"/>
                            <a:pt x="1663606" y="30860"/>
                          </a:cubicBezTo>
                          <a:lnTo>
                            <a:pt x="1669008" y="81505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40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34" name="Straight Connector 33"/>
                    <p:cNvCxnSpPr>
                      <a:stCxn id="33" idx="29"/>
                      <a:endCxn id="33" idx="26"/>
                    </p:cNvCxnSpPr>
                    <p:nvPr/>
                  </p:nvCxnSpPr>
                  <p:spPr>
                    <a:xfrm>
                      <a:off x="3626644" y="2776537"/>
                      <a:ext cx="7141" cy="766763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>
                      <a:stCxn id="33" idx="14"/>
                    </p:cNvCxnSpPr>
                    <p:nvPr/>
                  </p:nvCxnSpPr>
                  <p:spPr>
                    <a:xfrm flipH="1" flipV="1">
                      <a:off x="4874420" y="3657601"/>
                      <a:ext cx="581022" cy="4762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>
                      <a:stCxn id="33" idx="7"/>
                    </p:cNvCxnSpPr>
                    <p:nvPr/>
                  </p:nvCxnSpPr>
                  <p:spPr>
                    <a:xfrm flipH="1">
                      <a:off x="4031067" y="2609851"/>
                      <a:ext cx="679044" cy="15080"/>
                    </a:xfrm>
                    <a:prstGeom prst="line">
                      <a:avLst/>
                    </a:prstGeom>
                    <a:grpFill/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30" name="Picture 8" descr="C:\Documents and Settings\IOgata1\Local Settings\Temporary Internet Files\Content.IE5\SG2QHJH3\MC900441753[1]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22222" t="63889" r="43056"/>
                <a:stretch>
                  <a:fillRect/>
                </a:stretch>
              </p:blipFill>
              <p:spPr bwMode="auto">
                <a:xfrm>
                  <a:off x="2953050" y="3282807"/>
                  <a:ext cx="155331" cy="161544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28" name="TextBox 9"/>
              <p:cNvSpPr txBox="1">
                <a:spLocks noChangeArrowheads="1"/>
              </p:cNvSpPr>
              <p:nvPr/>
            </p:nvSpPr>
            <p:spPr bwMode="auto">
              <a:xfrm>
                <a:off x="6515553" y="3252680"/>
                <a:ext cx="68580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FF0000"/>
                    </a:solidFill>
                  </a:rPr>
                  <a:t>Streets</a:t>
                </a:r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27785" y="1251470"/>
            <a:ext cx="6248348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Few Considerations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24175" y="1131590"/>
            <a:ext cx="1591642" cy="1948764"/>
            <a:chOff x="2080678" y="412656"/>
            <a:chExt cx="4248485" cy="559132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9698">
              <a:off x="2080678" y="1559057"/>
              <a:ext cx="2406789" cy="209074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7640"/>
            <a:stretch/>
          </p:blipFill>
          <p:spPr>
            <a:xfrm>
              <a:off x="2499035" y="3105509"/>
              <a:ext cx="3830128" cy="2898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=""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441" y="412656"/>
              <a:ext cx="3445315" cy="374490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412796" y="1942040"/>
            <a:ext cx="5694123" cy="64633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climate change has altered weather patterns	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1275" y="2747955"/>
            <a:ext cx="6037166" cy="646331"/>
          </a:xfrm>
          <a:prstGeom prst="rect">
            <a:avLst/>
          </a:prstGeom>
          <a:solidFill>
            <a:srgbClr val="0070C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</a:t>
            </a:r>
            <a:r>
              <a:rPr lang="en-US" b="1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stormwater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infrastructure standards changing    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679" y="2070139"/>
            <a:ext cx="1831754" cy="3215995"/>
            <a:chOff x="-5679" y="2070139"/>
            <a:chExt cx="1831754" cy="3215995"/>
          </a:xfrm>
        </p:grpSpPr>
        <p:pic>
          <p:nvPicPr>
            <p:cNvPr id="50" name="Picture 2" descr="http://hubpic.com/wp-content/uploads/2011/04/Water-symbol-Vector-0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33" r="54890" b="51819"/>
            <a:stretch>
              <a:fillRect/>
            </a:stretch>
          </p:blipFill>
          <p:spPr bwMode="auto">
            <a:xfrm>
              <a:off x="0" y="2070139"/>
              <a:ext cx="1826075" cy="3032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U:\Data\urban heat isalnd\City Workshop\2014\brochure pics\Splash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679" y="4515966"/>
              <a:ext cx="1600458" cy="770168"/>
            </a:xfrm>
            <a:prstGeom prst="rect">
              <a:avLst/>
            </a:prstGeom>
            <a:noFill/>
          </p:spPr>
        </p:pic>
      </p:grpSp>
      <p:sp>
        <p:nvSpPr>
          <p:cNvPr id="222" name="TextBox 221"/>
          <p:cNvSpPr txBox="1"/>
          <p:nvPr/>
        </p:nvSpPr>
        <p:spPr>
          <a:xfrm>
            <a:off x="3058872" y="3605611"/>
            <a:ext cx="4401974" cy="923330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n-US" sz="9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457200"/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Economic analysis part of informed</a:t>
            </a:r>
          </a:p>
          <a:p>
            <a:pPr algn="ctr" defTabSz="457200"/>
            <a:r>
              <a:rPr lang="en-US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en-US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decision-making process   	</a:t>
            </a:r>
          </a:p>
          <a:p>
            <a:pPr algn="ctr"/>
            <a:endParaRPr lang="en-US" sz="9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940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2462637" y="2360791"/>
            <a:ext cx="3219802" cy="2742882"/>
            <a:chOff x="2462637" y="2360791"/>
            <a:chExt cx="3219802" cy="2742882"/>
          </a:xfrm>
        </p:grpSpPr>
        <p:pic>
          <p:nvPicPr>
            <p:cNvPr id="57" name="Picture 4" descr="city hall end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3664" t="15835" r="11494" b="1"/>
            <a:stretch/>
          </p:blipFill>
          <p:spPr bwMode="auto">
            <a:xfrm>
              <a:off x="2462637" y="2360791"/>
              <a:ext cx="3219802" cy="27428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Oval 39"/>
            <p:cNvSpPr/>
            <p:nvPr/>
          </p:nvSpPr>
          <p:spPr>
            <a:xfrm>
              <a:off x="2561496" y="2451341"/>
              <a:ext cx="3018616" cy="2496673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87409" y="2399220"/>
            <a:ext cx="3258756" cy="2652332"/>
            <a:chOff x="6185412" y="2360791"/>
            <a:chExt cx="3258756" cy="26523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1614" r="40805" b="-1"/>
            <a:stretch/>
          </p:blipFill>
          <p:spPr bwMode="auto">
            <a:xfrm>
              <a:off x="6185412" y="2360791"/>
              <a:ext cx="3250314" cy="26523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Oval 53"/>
            <p:cNvSpPr/>
            <p:nvPr/>
          </p:nvSpPr>
          <p:spPr>
            <a:xfrm>
              <a:off x="6340152" y="2419596"/>
              <a:ext cx="3104016" cy="245991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H:\data\outreach &amp; education\BECC Border GI Conference\Tucson - Border GI Conference 5-20-21\ppt\info\question-mark-earth-4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17" y="3432571"/>
            <a:ext cx="1725911" cy="17259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33884"/>
            <a:ext cx="7524328" cy="742652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Economic Benefits 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06470" y="4011910"/>
            <a:ext cx="3237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A7200"/>
                </a:solidFill>
                <a:latin typeface="Calibri" panose="020F0502020204030204" pitchFamily="34" charset="0"/>
              </a:rPr>
              <a:t>Life Cycle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A7200"/>
                </a:solidFill>
                <a:latin typeface="Calibri" panose="020F0502020204030204" pitchFamily="34" charset="0"/>
              </a:rPr>
              <a:t>Governance – Fiduciary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A7200"/>
                </a:solidFill>
                <a:latin typeface="Calibri" panose="020F0502020204030204" pitchFamily="34" charset="0"/>
              </a:rPr>
              <a:t>Reduced Flood Damage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A7200"/>
                </a:solidFill>
                <a:latin typeface="Calibri" panose="020F0502020204030204" pitchFamily="34" charset="0"/>
              </a:rPr>
              <a:t>Water Security</a:t>
            </a:r>
            <a:endParaRPr lang="en-US" sz="1400" b="1" dirty="0">
              <a:solidFill>
                <a:srgbClr val="9A7200"/>
              </a:solidFill>
              <a:latin typeface="Calibri" panose="020F050202020403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635896" y="699542"/>
            <a:ext cx="2808312" cy="3052043"/>
            <a:chOff x="3635896" y="699542"/>
            <a:chExt cx="2808312" cy="305204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6889" r="31423"/>
            <a:stretch/>
          </p:blipFill>
          <p:spPr bwMode="auto">
            <a:xfrm>
              <a:off x="3635896" y="699542"/>
              <a:ext cx="2808312" cy="30520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3707904" y="699542"/>
              <a:ext cx="2664296" cy="2952328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433814" y="149723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Avoided Water Consumption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Recreation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Community Amenities – Urban Canopy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Protect/Improve Public Health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95" r="16244"/>
          <a:stretch/>
        </p:blipFill>
        <p:spPr>
          <a:xfrm>
            <a:off x="3059832" y="1095623"/>
            <a:ext cx="4034770" cy="40080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33910" y="845694"/>
            <a:ext cx="7158570" cy="46064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SUMMARY TRIPLE BOTTOM LINE &amp; NEXT STEP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31640" y="3922671"/>
            <a:ext cx="31779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CO</a:t>
            </a:r>
            <a:r>
              <a:rPr lang="en-US" sz="1400" b="1" baseline="-25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2</a:t>
            </a:r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 Reduction 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endParaRPr lang="en-US" sz="1400" b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Habitat Enhancement</a:t>
            </a:r>
            <a:r>
              <a:rPr lang="en-US" sz="1400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endParaRPr lang="en-US" sz="1400" b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Water Quality Improvement</a:t>
            </a:r>
            <a:r>
              <a:rPr lang="en-US" sz="1400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endParaRPr lang="en-US" sz="1400" b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Water for the Environment 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•</a:t>
            </a:r>
            <a:endParaRPr lang="en-US" sz="1400" b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endParaRPr lang="en-US" sz="14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endParaRPr lang="en-US" sz="14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algn="r"/>
            <a:endParaRPr lang="en-US" sz="14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Left Arrow 57"/>
          <p:cNvSpPr/>
          <p:nvPr/>
        </p:nvSpPr>
        <p:spPr>
          <a:xfrm rot="20977054">
            <a:off x="1484547" y="3555692"/>
            <a:ext cx="3218652" cy="195428"/>
          </a:xfrm>
          <a:prstGeom prst="left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0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/>
      <p:bldP spid="52" grpId="0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696" y="34858"/>
            <a:ext cx="8244408" cy="88446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Acknowledgements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9873"/>
            <a:ext cx="936104" cy="1396971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80" y="1478519"/>
            <a:ext cx="2340040" cy="12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31640" y="1478519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Office of Integrated Planning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Tucson Water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DOT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5985" y="745040"/>
            <a:ext cx="872308" cy="217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ii_FULL_LogoFORpp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7" y="3587273"/>
            <a:ext cx="5124541" cy="8004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79288"/>
            <a:ext cx="2625889" cy="78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80" y="3300283"/>
            <a:ext cx="279561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92" y="2746618"/>
            <a:ext cx="1549214" cy="56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54" y="4433664"/>
            <a:ext cx="2733675" cy="514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35496" y="67365"/>
            <a:ext cx="1811723" cy="723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0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3688" y="0"/>
            <a:ext cx="8244408" cy="88446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Resources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1504455"/>
            <a:ext cx="85689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Pima County LID Working Group Website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  <a:p>
            <a:r>
              <a:rPr lang="en-US" dirty="0">
                <a:solidFill>
                  <a:srgbClr val="C00000"/>
                </a:solidFill>
              </a:rPr>
              <a:t>http://webcms.pima.gov/cms/one.aspx?portalId=169&amp;pageId=65263</a:t>
            </a:r>
          </a:p>
          <a:p>
            <a:r>
              <a:rPr lang="en-US" u="sng" dirty="0">
                <a:solidFill>
                  <a:schemeClr val="bg1"/>
                </a:solidFill>
              </a:rPr>
              <a:t>http://webcms.pima.gov/cms/one.aspx?portalId=169&amp;pageId=65263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rgbClr val="FF9900"/>
                </a:solidFill>
              </a:rPr>
              <a:t>AutoCASE</a:t>
            </a:r>
            <a:r>
              <a:rPr lang="en-US" baseline="30000" dirty="0" err="1" smtClean="0">
                <a:solidFill>
                  <a:srgbClr val="FF9900"/>
                </a:solidFill>
              </a:rPr>
              <a:t>TM</a:t>
            </a:r>
            <a:r>
              <a:rPr lang="en-US" dirty="0" smtClean="0">
                <a:solidFill>
                  <a:srgbClr val="FF9900"/>
                </a:solidFill>
              </a:rPr>
              <a:t> Beta Testing Project: Evaluation of GI/LID Benefits in the Pima County Environment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sz="1600" u="sng" dirty="0" smtClean="0">
                <a:solidFill>
                  <a:schemeClr val="accent5">
                    <a:lumMod val="50000"/>
                  </a:schemeClr>
                </a:solidFill>
              </a:rPr>
              <a:t>Same as above</a:t>
            </a:r>
          </a:p>
          <a:p>
            <a:endParaRPr lang="en-US" sz="1600" u="sng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rgbClr val="FF9900"/>
                </a:solidFill>
              </a:rPr>
              <a:t>Business Case Evaluator for </a:t>
            </a:r>
            <a:r>
              <a:rPr lang="en-US" dirty="0" err="1" smtClean="0">
                <a:solidFill>
                  <a:srgbClr val="FF9900"/>
                </a:solidFill>
              </a:rPr>
              <a:t>Stormwater</a:t>
            </a:r>
            <a:r>
              <a:rPr lang="en-US" dirty="0" smtClean="0">
                <a:solidFill>
                  <a:srgbClr val="FF9900"/>
                </a:solidFill>
              </a:rPr>
              <a:t> Management </a:t>
            </a:r>
            <a:r>
              <a:rPr lang="en-US" dirty="0">
                <a:solidFill>
                  <a:srgbClr val="FF9900"/>
                </a:solidFill>
              </a:rPr>
              <a:t>Website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endParaRPr lang="en-US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600" u="sng" dirty="0">
                <a:solidFill>
                  <a:schemeClr val="accent5">
                    <a:lumMod val="50000"/>
                  </a:schemeClr>
                </a:solidFill>
              </a:rPr>
              <a:t>https://autocase.com/sites/</a:t>
            </a:r>
            <a:endParaRPr lang="en-US" sz="1600" dirty="0">
              <a:solidFill>
                <a:srgbClr val="FF9900"/>
              </a:solidFill>
            </a:endParaRPr>
          </a:p>
          <a:p>
            <a:endParaRPr lang="en-US" sz="1600" dirty="0" smtClean="0">
              <a:solidFill>
                <a:srgbClr val="FF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4772150"/>
            <a:ext cx="351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</a:rPr>
              <a:t>Contact: irene.ogata@tucsonaz.gov</a:t>
            </a:r>
            <a:endParaRPr lang="en-US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City Logo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8801" y="4489888"/>
            <a:ext cx="380830" cy="56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35496" y="67365"/>
            <a:ext cx="1811723" cy="723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35496" y="67365"/>
            <a:ext cx="1811723" cy="723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69387" y="-20538"/>
            <a:ext cx="2666708" cy="5200084"/>
            <a:chOff x="287476" y="683845"/>
            <a:chExt cx="3536378" cy="5210819"/>
          </a:xfrm>
        </p:grpSpPr>
        <p:pic>
          <p:nvPicPr>
            <p:cNvPr id="11" name="Picture 3" descr="U:\Data\urban heat isalnd\City Workshop\2014\brochure pics\Splash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7476" y="4580304"/>
              <a:ext cx="2731325" cy="1314360"/>
            </a:xfrm>
            <a:prstGeom prst="rect">
              <a:avLst/>
            </a:prstGeom>
            <a:noFill/>
          </p:spPr>
        </p:pic>
        <p:pic>
          <p:nvPicPr>
            <p:cNvPr id="12" name="Picture 2" descr="http://hubpic.com/wp-content/uploads/2011/04/Water-symbol-Vector-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33" r="54890" b="51819"/>
            <a:stretch>
              <a:fillRect/>
            </a:stretch>
          </p:blipFill>
          <p:spPr bwMode="auto">
            <a:xfrm>
              <a:off x="451261" y="1116785"/>
              <a:ext cx="2895137" cy="424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309572" y="683845"/>
              <a:ext cx="3514282" cy="866597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cap="small" dirty="0" smtClean="0">
                  <a:gradFill flip="none" rotWithShape="1"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65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FFFF00"/>
                      </a:gs>
                    </a:gsLst>
                    <a:lin ang="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Bauhaus 93" pitchFamily="82" charset="0"/>
                  <a:cs typeface="Calibri" pitchFamily="34" charset="0"/>
                </a:rPr>
                <a:t>Questions</a:t>
              </a:r>
              <a:endParaRPr lang="en-US" dirty="0"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65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FFFF00"/>
                    </a:gs>
                  </a:gsLst>
                  <a:lin ang="0" scaled="1"/>
                  <a:tileRect/>
                </a:gradFill>
                <a:latin typeface="Bauhaus 93" pitchFamily="82" charset="0"/>
              </a:endParaRPr>
            </a:p>
          </p:txBody>
        </p:sp>
      </p:grpSp>
      <p:sp>
        <p:nvSpPr>
          <p:cNvPr id="14" name="Subtitle 2"/>
          <p:cNvSpPr txBox="1">
            <a:spLocks/>
          </p:cNvSpPr>
          <p:nvPr/>
        </p:nvSpPr>
        <p:spPr>
          <a:xfrm>
            <a:off x="5076056" y="3939902"/>
            <a:ext cx="4288363" cy="855023"/>
          </a:xfrm>
          <a:prstGeom prst="rect">
            <a:avLst/>
          </a:prstGeom>
        </p:spPr>
        <p:txBody>
          <a:bodyPr>
            <a:noAutofit/>
          </a:bodyPr>
          <a:lstStyle>
            <a:lvl1pPr marL="3968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92D050"/>
                </a:solidFill>
                <a:effectLst/>
              </a:rPr>
              <a:t>Irene Ogata, PLA, ASLA, </a:t>
            </a:r>
            <a:r>
              <a:rPr lang="en-US" sz="2000" dirty="0" err="1" smtClean="0">
                <a:solidFill>
                  <a:srgbClr val="92D050"/>
                </a:solidFill>
                <a:effectLst/>
              </a:rPr>
              <a:t>AzAPA</a:t>
            </a:r>
            <a:endParaRPr lang="en-US" sz="2000" dirty="0" smtClean="0">
              <a:solidFill>
                <a:srgbClr val="92D05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92D050"/>
                </a:solidFill>
                <a:effectLst/>
              </a:rPr>
              <a:t>Urban Landscape Manager</a:t>
            </a:r>
          </a:p>
          <a:p>
            <a:pPr marL="517525" lvl="1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92D050"/>
                </a:solidFill>
                <a:effectLst/>
              </a:rPr>
              <a:t>irene.ogata@tucsonaz.gov</a:t>
            </a:r>
          </a:p>
        </p:txBody>
      </p:sp>
    </p:spTree>
    <p:extLst>
      <p:ext uri="{BB962C8B-B14F-4D97-AF65-F5344CB8AC3E}">
        <p14:creationId xmlns="" xmlns:p14="http://schemas.microsoft.com/office/powerpoint/2010/main" val="23534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9866" y="1261306"/>
            <a:ext cx="5584681" cy="46064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Cost-Benefit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3.bp.blogspot.com/-64QnndC8kuI/UboprArctBI/AAAAAAAAO1I/sHFK9vJR9Xw/s1600/question-mark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61" y="2062313"/>
            <a:ext cx="1836139" cy="2871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miandeunice.com/wp-content/uploads/2011/08/ME_384_CostBenef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283718"/>
            <a:ext cx="717188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04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5040560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Epiphany – AH HA Moment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79512" y="5147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691680" y="1019572"/>
            <a:ext cx="3960440" cy="460648"/>
          </a:xfrm>
        </p:spPr>
        <p:txBody>
          <a:bodyPr/>
          <a:lstStyle/>
          <a:p>
            <a:pPr defTabSz="731520"/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2014 BECC/COCEF Forum		 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BECC, NADB host Border Green Infrastructure For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17" r="9079"/>
          <a:stretch/>
        </p:blipFill>
        <p:spPr bwMode="auto">
          <a:xfrm>
            <a:off x="1808058" y="1491630"/>
            <a:ext cx="3301510" cy="152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829943" y="3450617"/>
            <a:ext cx="3568458" cy="1461939"/>
            <a:chOff x="1835696" y="3291830"/>
            <a:chExt cx="3568458" cy="1461939"/>
          </a:xfrm>
        </p:grpSpPr>
        <p:pic>
          <p:nvPicPr>
            <p:cNvPr id="1030" name="Picture 6" descr="Clements.240x2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291830"/>
              <a:ext cx="1420050" cy="14200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55746" y="3291830"/>
              <a:ext cx="2148408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Janet Clements</a:t>
              </a:r>
            </a:p>
            <a:p>
              <a:r>
                <a:rPr lang="en-US" sz="1100" dirty="0" smtClean="0"/>
                <a:t>Managing Economist</a:t>
              </a:r>
            </a:p>
            <a:p>
              <a:r>
                <a:rPr lang="en-US" sz="1100" dirty="0" smtClean="0"/>
                <a:t>Stratus Consulting</a:t>
              </a:r>
            </a:p>
            <a:p>
              <a:endParaRPr lang="en-US" sz="1400" dirty="0"/>
            </a:p>
            <a:p>
              <a:r>
                <a:rPr lang="en-US" sz="1400" dirty="0" smtClean="0"/>
                <a:t>Triple Bottom Line </a:t>
              </a:r>
            </a:p>
            <a:p>
              <a:r>
                <a:rPr lang="en-US" sz="1400" dirty="0" smtClean="0"/>
                <a:t>Analysis of Philadelphia CSO Program</a:t>
              </a:r>
              <a:endParaRPr lang="en-US" sz="1400" dirty="0"/>
            </a:p>
          </p:txBody>
        </p:sp>
      </p:grpSp>
      <p:cxnSp>
        <p:nvCxnSpPr>
          <p:cNvPr id="10" name="Straight Connector 9"/>
          <p:cNvCxnSpPr/>
          <p:nvPr/>
        </p:nvCxnSpPr>
        <p:spPr>
          <a:xfrm flipV="1">
            <a:off x="5536664" y="1065312"/>
            <a:ext cx="0" cy="38884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5647596" y="933568"/>
            <a:ext cx="3347764" cy="1116124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2013 ISC Leadership Academy 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Adaptive Water Resource Management &amp;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Infrastructure, Philadelphia, PA 2013</a:t>
            </a:r>
            <a:endParaRPr lang="en-US" sz="1400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68144" y="2067694"/>
            <a:ext cx="3047322" cy="3052299"/>
            <a:chOff x="5868144" y="2067694"/>
            <a:chExt cx="3047322" cy="3052299"/>
          </a:xfrm>
        </p:grpSpPr>
        <p:grpSp>
          <p:nvGrpSpPr>
            <p:cNvPr id="17" name="Group 16"/>
            <p:cNvGrpSpPr/>
            <p:nvPr/>
          </p:nvGrpSpPr>
          <p:grpSpPr>
            <a:xfrm>
              <a:off x="5868144" y="2067694"/>
              <a:ext cx="822661" cy="1424191"/>
              <a:chOff x="5868144" y="2067694"/>
              <a:chExt cx="822661" cy="1424191"/>
            </a:xfrm>
          </p:grpSpPr>
          <p:pic>
            <p:nvPicPr>
              <p:cNvPr id="1032" name="Picture 8" descr="https://www.mrsgreensworld.com/wp-content/uploads/2012/07/WP_MeadMier2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2067694"/>
                <a:ext cx="792088" cy="1056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868144" y="3091775"/>
                <a:ext cx="8226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Mead </a:t>
                </a:r>
                <a:r>
                  <a:rPr lang="en-US" sz="1000" dirty="0" err="1" smtClean="0"/>
                  <a:t>Mier</a:t>
                </a:r>
                <a:endParaRPr lang="en-US" sz="1000" dirty="0" smtClean="0"/>
              </a:p>
              <a:p>
                <a:pPr algn="ctr"/>
                <a:r>
                  <a:rPr lang="en-US" sz="1000" dirty="0" smtClean="0"/>
                  <a:t>PAG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928854" y="2088228"/>
              <a:ext cx="859531" cy="1412814"/>
              <a:chOff x="6928854" y="2088228"/>
              <a:chExt cx="859531" cy="1412814"/>
            </a:xfrm>
          </p:grpSpPr>
          <p:pic>
            <p:nvPicPr>
              <p:cNvPr id="1034" name="Picture 10" descr="http://www.bicycletucson.com/wp-content/uploads/2014/04/DSC8522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8294" t="8122" r="27181" b="53497"/>
              <a:stretch/>
            </p:blipFill>
            <p:spPr bwMode="auto">
              <a:xfrm>
                <a:off x="6952853" y="2088228"/>
                <a:ext cx="811530" cy="1056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928854" y="3100932"/>
                <a:ext cx="8595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Sam </a:t>
                </a:r>
                <a:r>
                  <a:rPr lang="en-US" sz="1000" dirty="0" err="1" smtClean="0"/>
                  <a:t>Credio</a:t>
                </a:r>
                <a:endParaRPr lang="en-US" sz="1000" dirty="0" smtClean="0"/>
              </a:p>
              <a:p>
                <a:pPr algn="ctr"/>
                <a:r>
                  <a:rPr lang="en-US" sz="1000" dirty="0" smtClean="0"/>
                  <a:t>COT DOT</a:t>
                </a:r>
                <a:endParaRPr lang="en-US" sz="10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964565" y="2108764"/>
              <a:ext cx="950901" cy="1367499"/>
              <a:chOff x="7964565" y="2108764"/>
              <a:chExt cx="950901" cy="1367499"/>
            </a:xfrm>
          </p:grpSpPr>
          <p:pic>
            <p:nvPicPr>
              <p:cNvPr id="1036" name="Picture 12" descr="https://wrrc.arizona.edu/sites/wrrc.arizona.edu/files/imagecache/wrrc-person-display/jmclain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4266" r="11859" b="28064"/>
              <a:stretch/>
            </p:blipFill>
            <p:spPr bwMode="auto">
              <a:xfrm>
                <a:off x="8028384" y="2108764"/>
                <a:ext cx="822960" cy="10150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964565" y="3076153"/>
                <a:ext cx="9509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Jean McClain</a:t>
                </a:r>
              </a:p>
              <a:p>
                <a:pPr algn="ctr"/>
                <a:r>
                  <a:rPr lang="en-US" sz="1000" dirty="0" smtClean="0"/>
                  <a:t>UA WRRC</a:t>
                </a:r>
                <a:endParaRPr lang="en-US" sz="10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451547" y="3609406"/>
              <a:ext cx="971741" cy="1510587"/>
              <a:chOff x="6451547" y="3609406"/>
              <a:chExt cx="971741" cy="1510587"/>
            </a:xfrm>
          </p:grpSpPr>
          <p:pic>
            <p:nvPicPr>
              <p:cNvPr id="1037" name="Picture 13" descr="H:\data\urban heat isalnd\City Workshop\2014\speakers\Evan Canfield\ECanfield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1664" t="13282" r="9980"/>
              <a:stretch/>
            </p:blipFill>
            <p:spPr bwMode="auto">
              <a:xfrm>
                <a:off x="6516216" y="3609406"/>
                <a:ext cx="842402" cy="1144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451547" y="4719883"/>
                <a:ext cx="9717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Evan Canfield</a:t>
                </a:r>
              </a:p>
              <a:p>
                <a:pPr algn="ctr"/>
                <a:r>
                  <a:rPr lang="en-US" sz="1000" dirty="0" smtClean="0"/>
                  <a:t>PC RFCD</a:t>
                </a:r>
                <a:endParaRPr lang="en-US" sz="10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646053" y="3533784"/>
              <a:ext cx="1011258" cy="1578207"/>
              <a:chOff x="7646053" y="3533784"/>
              <a:chExt cx="1011258" cy="1578207"/>
            </a:xfrm>
          </p:grpSpPr>
          <p:pic>
            <p:nvPicPr>
              <p:cNvPr id="1038" name="Picture 14" descr="H:\data\Irene\bios\New Folder\with shadow box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6053" y="3533784"/>
                <a:ext cx="1011258" cy="133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713102" y="4711881"/>
                <a:ext cx="8771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Irene Ogata</a:t>
                </a:r>
              </a:p>
              <a:p>
                <a:pPr algn="ctr"/>
                <a:r>
                  <a:rPr lang="en-US" sz="1000" dirty="0" smtClean="0"/>
                  <a:t>COT OIP</a:t>
                </a:r>
                <a:endParaRPr lang="en-US" sz="1000" dirty="0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58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5269" y="605504"/>
            <a:ext cx="1074343" cy="1130936"/>
            <a:chOff x="7625269" y="605504"/>
            <a:chExt cx="1074343" cy="1130936"/>
          </a:xfrm>
        </p:grpSpPr>
        <p:pic>
          <p:nvPicPr>
            <p:cNvPr id="3076" name="Picture 4" descr="http://www.canonpricewatch.com/blog/wp-content/uploads/2014/03/price-tag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1471" b="96324" l="3475" r="96911">
                          <a14:foregroundMark x1="68726" y1="6618" x2="68726" y2="6618"/>
                          <a14:foregroundMark x1="69498" y1="9559" x2="69498" y2="9559"/>
                          <a14:foregroundMark x1="68726" y1="11397" x2="68726" y2="11397"/>
                          <a14:foregroundMark x1="67568" y1="13971" x2="67568" y2="13971"/>
                          <a14:foregroundMark x1="66409" y1="14706" x2="65637" y2="19118"/>
                          <a14:foregroundMark x1="65251" y1="20956" x2="66409" y2="31250"/>
                          <a14:foregroundMark x1="61390" y1="4412" x2="55985" y2="5147"/>
                          <a14:foregroundMark x1="59846" y1="4044" x2="59846" y2="4044"/>
                          <a14:foregroundMark x1="52124" y1="11029" x2="50579" y2="16912"/>
                          <a14:foregroundMark x1="50579" y1="18015" x2="53668" y2="23162"/>
                          <a14:foregroundMark x1="54054" y1="23897" x2="54826" y2="28309"/>
                          <a14:foregroundMark x1="55598" y1="29779" x2="55598" y2="31250"/>
                          <a14:foregroundMark x1="56757" y1="31618" x2="56757" y2="31618"/>
                          <a14:foregroundMark x1="57529" y1="32721" x2="57529" y2="32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5069">
              <a:off x="7625269" y="605504"/>
              <a:ext cx="1074343" cy="11309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634709">
              <a:off x="8117725" y="1260796"/>
              <a:ext cx="18894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3300"/>
                  </a:solidFill>
                  <a:effectLst/>
                </a:rPr>
                <a:t>?</a:t>
              </a:r>
              <a:endPara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effectLst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634709">
              <a:off x="7969571" y="1195850"/>
              <a:ext cx="18894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3300"/>
                  </a:solidFill>
                  <a:effectLst/>
                </a:rPr>
                <a:t>?</a:t>
              </a:r>
              <a:endPara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00"/>
                </a:solidFill>
                <a:effectLst/>
              </a:endParaRPr>
            </a:p>
          </p:txBody>
        </p:sp>
      </p:grpSp>
      <p:pic>
        <p:nvPicPr>
          <p:cNvPr id="3080" name="Picture 8" descr="Image result for increas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06327"/>
            <a:ext cx="4715680" cy="3536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83768" y="1140521"/>
            <a:ext cx="5584681" cy="46064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stormwater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infrastructure : At What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pr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4124" b="94330" l="5019" r="895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129">
            <a:off x="6317321" y="3245450"/>
            <a:ext cx="2341636" cy="17539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486339" y="1805047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Gray Infrastructure:</a:t>
            </a:r>
          </a:p>
          <a:p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Escalating needs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Deferred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Growing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Climate Change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               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resulting in rising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increas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945"/>
          <a:stretch/>
        </p:blipFill>
        <p:spPr bwMode="auto">
          <a:xfrm>
            <a:off x="2148752" y="1851671"/>
            <a:ext cx="3547714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60338"/>
            <a:ext cx="7524328" cy="884466"/>
          </a:xfrm>
        </p:spPr>
        <p:txBody>
          <a:bodyPr/>
          <a:lstStyle/>
          <a:p>
            <a:r>
              <a:rPr lang="en-US" altLang="ko-KR" sz="2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  <a:t/>
            </a:r>
            <a:br>
              <a:rPr lang="en-US" altLang="ko-KR" sz="32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9866" y="1261306"/>
            <a:ext cx="5584681" cy="460648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Want to Know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pric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124" b="94330" l="5019" r="895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7614">
            <a:off x="6322307" y="2477054"/>
            <a:ext cx="2117015" cy="158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:\data\outreach &amp; education\BECC Border GI Conference\Tucson - Border GI Conference 5-20-21\ppt\info\business-graph-downward-slope-300x29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669" b="97659" l="1000" r="95333">
                        <a14:foregroundMark x1="41333" y1="41137" x2="41333" y2="41137"/>
                        <a14:foregroundMark x1="26333" y1="5686" x2="29000" y2="11706"/>
                        <a14:foregroundMark x1="29000" y1="11037" x2="29000" y2="11037"/>
                        <a14:foregroundMark x1="30000" y1="14716" x2="30000" y2="14716"/>
                        <a14:foregroundMark x1="32000" y1="19064" x2="32000" y2="19064"/>
                        <a14:foregroundMark x1="33333" y1="24080" x2="33333" y2="24080"/>
                        <a14:foregroundMark x1="74333" y1="65552" x2="74333" y2="65552"/>
                        <a14:foregroundMark x1="71000" y1="64214" x2="71000" y2="64214"/>
                        <a14:foregroundMark x1="76667" y1="83278" x2="76667" y2="83278"/>
                        <a14:backgroundMark x1="20333" y1="91973" x2="20333" y2="91973"/>
                        <a14:backgroundMark x1="23000" y1="81605" x2="23000" y2="81605"/>
                        <a14:backgroundMark x1="38667" y1="82609" x2="38667" y2="82609"/>
                        <a14:backgroundMark x1="17333" y1="73244" x2="50667" y2="92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31"/>
          <a:stretch/>
        </p:blipFill>
        <p:spPr bwMode="auto">
          <a:xfrm rot="208960">
            <a:off x="5155914" y="2243767"/>
            <a:ext cx="2857500" cy="271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64QnndC8kuI/UboprArctBI/AAAAAAAAO1I/sHFK9vJR9Xw/s1600/question-mark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61" y="2062313"/>
            <a:ext cx="1836139" cy="2871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opsuccesssite.com/wp-content/uploads/2011/01/Question-Mark-Animated-Phot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3872" l="9441" r="8951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47" y="1491630"/>
            <a:ext cx="2207400" cy="3186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16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8681" y="197013"/>
            <a:ext cx="7524328" cy="852842"/>
          </a:xfrm>
        </p:spPr>
        <p:txBody>
          <a:bodyPr/>
          <a:lstStyle/>
          <a:p>
            <a: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b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5696" y="1013085"/>
            <a:ext cx="7195880" cy="957089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Does GI Pay For Itself?</a:t>
            </a:r>
          </a:p>
          <a:p>
            <a:pPr>
              <a:spcBef>
                <a:spcPts val="0"/>
              </a:spcBef>
            </a:pP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Bit Complicated			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552584" y="1994755"/>
            <a:ext cx="3595480" cy="1956993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why do an analysis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Evaluate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alternatives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Does cost exceed benefits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(Private : Expense + Revenue)</a:t>
            </a:r>
          </a:p>
          <a:p>
            <a:pPr marL="182880">
              <a:spcBef>
                <a:spcPts val="0"/>
              </a:spcBef>
              <a:buFont typeface="Wingdings 2" panose="05020102010507070707" pitchFamily="18" charset="2"/>
              <a:buChar char="R"/>
            </a:pPr>
            <a:r>
              <a:rPr lang="en-US" altLang="ko-KR" sz="16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Demonstrate range of benefit</a:t>
            </a:r>
            <a:endParaRPr lang="en-US" altLang="ko-KR" sz="18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defTabSz="182880">
              <a:spcBef>
                <a:spcPts val="0"/>
              </a:spcBef>
            </a:pPr>
            <a:r>
              <a:rPr lang="en-US" altLang="ko-KR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(Public </a:t>
            </a: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: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Triple Bottom Line | more 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  than cash flow)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bestclipartblog.com/clipart-pics/-business-clipart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2" r="5697"/>
          <a:stretch/>
        </p:blipFill>
        <p:spPr bwMode="auto">
          <a:xfrm flipH="1">
            <a:off x="6444208" y="308828"/>
            <a:ext cx="1981694" cy="141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2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25"/>
                            </p:stCondLst>
                            <p:childTnLst>
                              <p:par>
                                <p:cTn id="36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8681" y="197013"/>
            <a:ext cx="7524328" cy="852842"/>
          </a:xfrm>
        </p:spPr>
        <p:txBody>
          <a:bodyPr/>
          <a:lstStyle/>
          <a:p>
            <a: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  <a:t>Analyzing Economic Benefits</a:t>
            </a:r>
            <a:br>
              <a:rPr lang="en-US" altLang="ko-KR" sz="280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US" altLang="ko-KR" sz="2000" dirty="0">
                <a:solidFill>
                  <a:srgbClr val="008000"/>
                </a:solidFill>
                <a:latin typeface="Calibri" panose="020F0502020204030204" pitchFamily="34" charset="0"/>
              </a:rPr>
              <a:t>of Green Infrastructure</a:t>
            </a:r>
            <a:endParaRPr lang="ko-KR" altLang="en-US" sz="20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5696" y="1013085"/>
            <a:ext cx="7195880" cy="957089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Does GI Pay For Itself?</a:t>
            </a:r>
          </a:p>
          <a:p>
            <a:pPr>
              <a:spcBef>
                <a:spcPts val="0"/>
              </a:spcBef>
            </a:pPr>
            <a:r>
              <a:rPr lang="en-US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A Bit Complicated					</a:t>
            </a:r>
            <a:endParaRPr lang="en-US" b="1" u="sng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552584" y="1994755"/>
            <a:ext cx="3595480" cy="1956993"/>
          </a:xfrm>
        </p:spPr>
        <p:txBody>
          <a:bodyPr/>
          <a:lstStyle/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Function: 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why do an analysis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Evaluate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alternatives</a:t>
            </a:r>
          </a:p>
          <a:p>
            <a:pPr marL="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Does cost exceed benefits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(Private : Expense + Revenue)</a:t>
            </a:r>
          </a:p>
          <a:p>
            <a:pPr marL="182880">
              <a:spcBef>
                <a:spcPts val="0"/>
              </a:spcBef>
              <a:buFont typeface="Wingdings 2" panose="05020102010507070707" pitchFamily="18" charset="2"/>
              <a:buChar char="R"/>
            </a:pPr>
            <a:r>
              <a:rPr lang="en-US" altLang="ko-KR" sz="16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Demonstrate range of benefit</a:t>
            </a:r>
            <a:endParaRPr lang="en-US" altLang="ko-KR" sz="18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defTabSz="182880">
              <a:spcBef>
                <a:spcPts val="0"/>
              </a:spcBef>
            </a:pPr>
            <a:r>
              <a:rPr lang="en-US" altLang="ko-KR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(Public </a:t>
            </a: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: 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Triple Bottom Line | more </a:t>
            </a:r>
          </a:p>
          <a:p>
            <a:pPr marL="285750" defTabSz="182880">
              <a:spcBef>
                <a:spcPts val="0"/>
              </a:spcBef>
            </a:pPr>
            <a:r>
              <a:rPr lang="en-US" altLang="ko-KR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  than cash flow)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AutoShape 2" descr="Image result for pr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787033" y="1994756"/>
            <a:ext cx="4355976" cy="2664296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 smtClean="0">
                <a:latin typeface="Calibri" panose="020F0502020204030204" pitchFamily="34" charset="0"/>
                <a:cs typeface="Arial" pitchFamily="34" charset="0"/>
              </a:rPr>
              <a:t>Metrics: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Universal standards/site</a:t>
            </a:r>
            <a:r>
              <a:rPr lang="en-US" altLang="ko-KR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Arial" pitchFamily="34" charset="0"/>
              </a:rPr>
              <a:t>specific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Expense / benefit seeking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 Net present value (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NPV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) of program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Net present value to owners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Net present value to stakeholders / </a:t>
            </a:r>
          </a:p>
          <a:p>
            <a:pPr marL="285750" defTabSz="457200"/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public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avoided costs 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monetized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social &amp; environmental</a:t>
            </a:r>
          </a:p>
          <a:p>
            <a:pPr marL="285750" defTabSz="457200"/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	benefits</a:t>
            </a:r>
          </a:p>
          <a:p>
            <a:pPr marL="285750"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life-cycle costs</a:t>
            </a:r>
          </a:p>
          <a:p>
            <a:pPr>
              <a:buFont typeface="Wingdings" pitchFamily="2" charset="2"/>
              <a:buChar char="ü"/>
            </a:pPr>
            <a:endParaRPr lang="en-US" altLang="ko-KR" sz="16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8" name="Picture 4" descr="http://bestclipartblog.com/clipart-pics/-business-clipart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2" r="5697"/>
          <a:stretch/>
        </p:blipFill>
        <p:spPr bwMode="auto">
          <a:xfrm flipH="1">
            <a:off x="6444208" y="308828"/>
            <a:ext cx="1981694" cy="141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7" t="5047" r="2804" b="3126"/>
          <a:stretch/>
        </p:blipFill>
        <p:spPr>
          <a:xfrm>
            <a:off x="251520" y="375484"/>
            <a:ext cx="1098181" cy="438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02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25"/>
                            </p:stCondLst>
                            <p:childTnLst>
                              <p:par>
                                <p:cTn id="4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1144</Words>
  <Application>Microsoft Office PowerPoint</Application>
  <PresentationFormat>On-screen Show (16:9)</PresentationFormat>
  <Paragraphs>417</Paragraphs>
  <Slides>38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Custom Design</vt:lpstr>
      <vt:lpstr>Slide 1</vt:lpstr>
      <vt:lpstr>Analyzing Economic Benefits of Green Infrastructure</vt:lpstr>
      <vt:lpstr>Analyzing Economic Benefits of Green Infrastructure</vt:lpstr>
      <vt:lpstr>Analyzing Economic Benefits of Green Infrastructure</vt:lpstr>
      <vt:lpstr>Epiphany – AH HA Moment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Analyzing Economic Benefits of Green Infrastructure</vt:lpstr>
      <vt:lpstr>Economic Benefits of GI : in City of Tucson</vt:lpstr>
      <vt:lpstr>Economic Benefits of GI : in City of Tucson</vt:lpstr>
      <vt:lpstr>Economic Benefits of GI : in City of Tucson</vt:lpstr>
      <vt:lpstr>Economic Benefits of GI : in City of Tucson</vt:lpstr>
      <vt:lpstr>Economic Benefits of GI : in City of Tucson</vt:lpstr>
      <vt:lpstr>Economic Benefits of GI : in City of Tucson</vt:lpstr>
      <vt:lpstr>Economic Benefits of GI : in City of Tucson</vt:lpstr>
      <vt:lpstr>Economic Benefits of GI : in City of Tucson</vt:lpstr>
      <vt:lpstr>Slide 24</vt:lpstr>
      <vt:lpstr>Slide 25</vt:lpstr>
      <vt:lpstr>Economic Benefits of GI : in City of Tucson</vt:lpstr>
      <vt:lpstr>Economic Benefits of GI : in City of Tucson [WHAT BENEFIT]</vt:lpstr>
      <vt:lpstr>Economic Benefits of GI : in City of Tucson</vt:lpstr>
      <vt:lpstr>Economic Benefits of GI : in City of Tucson</vt:lpstr>
      <vt:lpstr>Economic Benefits of GI : in City of Tucson [WHAT BENEFIT]</vt:lpstr>
      <vt:lpstr>Economic Benefits of GI : in City of Tucson</vt:lpstr>
      <vt:lpstr>Economic Benefits of Green Infrastructure</vt:lpstr>
      <vt:lpstr>Economic Benefits of Green Infrastructure</vt:lpstr>
      <vt:lpstr>Economic Benefits of Green Infrastructure</vt:lpstr>
      <vt:lpstr>Economic Benefits of Green Infrastructure</vt:lpstr>
      <vt:lpstr> Acknowledgements</vt:lpstr>
      <vt:lpstr> Resources</vt:lpstr>
      <vt:lpstr>Slide 38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back</cp:lastModifiedBy>
  <cp:revision>232</cp:revision>
  <cp:lastPrinted>2015-05-18T16:00:11Z</cp:lastPrinted>
  <dcterms:created xsi:type="dcterms:W3CDTF">2014-04-01T16:27:38Z</dcterms:created>
  <dcterms:modified xsi:type="dcterms:W3CDTF">2019-09-06T00:26:38Z</dcterms:modified>
</cp:coreProperties>
</file>